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16" r:id="rId2"/>
    <p:sldId id="262" r:id="rId3"/>
    <p:sldId id="256" r:id="rId4"/>
    <p:sldId id="308" r:id="rId5"/>
    <p:sldId id="310" r:id="rId6"/>
    <p:sldId id="311" r:id="rId7"/>
    <p:sldId id="259" r:id="rId8"/>
    <p:sldId id="314" r:id="rId9"/>
    <p:sldId id="306" r:id="rId10"/>
    <p:sldId id="315" r:id="rId11"/>
    <p:sldId id="266" r:id="rId12"/>
    <p:sldId id="263" r:id="rId13"/>
    <p:sldId id="271" r:id="rId14"/>
    <p:sldId id="264" r:id="rId15"/>
    <p:sldId id="318" r:id="rId16"/>
    <p:sldId id="321" r:id="rId17"/>
    <p:sldId id="275" r:id="rId18"/>
    <p:sldId id="276" r:id="rId19"/>
    <p:sldId id="277" r:id="rId20"/>
    <p:sldId id="278" r:id="rId21"/>
    <p:sldId id="307" r:id="rId22"/>
    <p:sldId id="320" r:id="rId23"/>
    <p:sldId id="284" r:id="rId24"/>
    <p:sldId id="287" r:id="rId25"/>
    <p:sldId id="319" r:id="rId26"/>
    <p:sldId id="289" r:id="rId27"/>
    <p:sldId id="290" r:id="rId28"/>
    <p:sldId id="291" r:id="rId29"/>
    <p:sldId id="292" r:id="rId30"/>
    <p:sldId id="293" r:id="rId31"/>
    <p:sldId id="296" r:id="rId32"/>
    <p:sldId id="297" r:id="rId33"/>
    <p:sldId id="309" r:id="rId34"/>
    <p:sldId id="317" r:id="rId35"/>
    <p:sldId id="301" r:id="rId36"/>
    <p:sldId id="302" r:id="rId37"/>
    <p:sldId id="303" r:id="rId38"/>
    <p:sldId id="304" r:id="rId39"/>
    <p:sldId id="25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D6614-E272-41C2-A436-284DFA54B738}" v="48" dt="2021-06-28T21:36:25.3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69" autoAdjust="0"/>
    <p:restoredTop sz="77519" autoAdjust="0"/>
  </p:normalViewPr>
  <p:slideViewPr>
    <p:cSldViewPr snapToGrid="0">
      <p:cViewPr varScale="1">
        <p:scale>
          <a:sx n="81" d="100"/>
          <a:sy n="81" d="100"/>
        </p:scale>
        <p:origin x="528"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usesan Makinde" userId="d54b9816d23c10d7" providerId="LiveId" clId="{039D6614-E272-41C2-A436-284DFA54B738}"/>
    <pc:docChg chg="undo custSel addSld delSld modSld sldOrd">
      <pc:chgData name="Olusesan Makinde" userId="d54b9816d23c10d7" providerId="LiveId" clId="{039D6614-E272-41C2-A436-284DFA54B738}" dt="2021-06-29T09:58:34.896" v="6342" actId="20577"/>
      <pc:docMkLst>
        <pc:docMk/>
      </pc:docMkLst>
      <pc:sldChg chg="modSp mod">
        <pc:chgData name="Olusesan Makinde" userId="d54b9816d23c10d7" providerId="LiveId" clId="{039D6614-E272-41C2-A436-284DFA54B738}" dt="2021-06-28T21:15:13.948" v="6322" actId="14100"/>
        <pc:sldMkLst>
          <pc:docMk/>
          <pc:sldMk cId="402085213" sldId="256"/>
        </pc:sldMkLst>
        <pc:spChg chg="mod">
          <ac:chgData name="Olusesan Makinde" userId="d54b9816d23c10d7" providerId="LiveId" clId="{039D6614-E272-41C2-A436-284DFA54B738}" dt="2021-06-28T17:23:21.129" v="6011" actId="403"/>
          <ac:spMkLst>
            <pc:docMk/>
            <pc:sldMk cId="402085213" sldId="256"/>
            <ac:spMk id="2" creationId="{DA79021C-3532-4AED-9081-1C82D26FE22B}"/>
          </ac:spMkLst>
        </pc:spChg>
        <pc:spChg chg="mod">
          <ac:chgData name="Olusesan Makinde" userId="d54b9816d23c10d7" providerId="LiveId" clId="{039D6614-E272-41C2-A436-284DFA54B738}" dt="2021-06-28T21:15:13.948" v="6322" actId="14100"/>
          <ac:spMkLst>
            <pc:docMk/>
            <pc:sldMk cId="402085213" sldId="256"/>
            <ac:spMk id="3" creationId="{15E8FBB5-F042-460C-9B1E-C8E26A1B290F}"/>
          </ac:spMkLst>
        </pc:spChg>
      </pc:sldChg>
      <pc:sldChg chg="ord">
        <pc:chgData name="Olusesan Makinde" userId="d54b9816d23c10d7" providerId="LiveId" clId="{039D6614-E272-41C2-A436-284DFA54B738}" dt="2021-06-28T04:54:32.045" v="3411"/>
        <pc:sldMkLst>
          <pc:docMk/>
          <pc:sldMk cId="650255471" sldId="258"/>
        </pc:sldMkLst>
      </pc:sldChg>
      <pc:sldChg chg="modSp mod ord">
        <pc:chgData name="Olusesan Makinde" userId="d54b9816d23c10d7" providerId="LiveId" clId="{039D6614-E272-41C2-A436-284DFA54B738}" dt="2021-06-28T16:45:18.163" v="5423" actId="6549"/>
        <pc:sldMkLst>
          <pc:docMk/>
          <pc:sldMk cId="922139955" sldId="259"/>
        </pc:sldMkLst>
        <pc:spChg chg="mod">
          <ac:chgData name="Olusesan Makinde" userId="d54b9816d23c10d7" providerId="LiveId" clId="{039D6614-E272-41C2-A436-284DFA54B738}" dt="2021-06-28T08:45:53.516" v="3993" actId="20577"/>
          <ac:spMkLst>
            <pc:docMk/>
            <pc:sldMk cId="922139955" sldId="259"/>
            <ac:spMk id="2" creationId="{49F40BF4-7462-4750-8A2A-7B14CC70E5FE}"/>
          </ac:spMkLst>
        </pc:spChg>
        <pc:spChg chg="mod">
          <ac:chgData name="Olusesan Makinde" userId="d54b9816d23c10d7" providerId="LiveId" clId="{039D6614-E272-41C2-A436-284DFA54B738}" dt="2021-06-28T16:45:18.163" v="5423" actId="6549"/>
          <ac:spMkLst>
            <pc:docMk/>
            <pc:sldMk cId="922139955" sldId="259"/>
            <ac:spMk id="3" creationId="{4A8430FE-7886-4C65-8FCD-7EAF5B20912B}"/>
          </ac:spMkLst>
        </pc:spChg>
      </pc:sldChg>
      <pc:sldChg chg="modSp del mod ord modNotesTx">
        <pc:chgData name="Olusesan Makinde" userId="d54b9816d23c10d7" providerId="LiveId" clId="{039D6614-E272-41C2-A436-284DFA54B738}" dt="2021-06-28T08:45:27.978" v="3992" actId="47"/>
        <pc:sldMkLst>
          <pc:docMk/>
          <pc:sldMk cId="814857726" sldId="260"/>
        </pc:sldMkLst>
        <pc:spChg chg="mod">
          <ac:chgData name="Olusesan Makinde" userId="d54b9816d23c10d7" providerId="LiveId" clId="{039D6614-E272-41C2-A436-284DFA54B738}" dt="2021-06-28T08:38:26.176" v="3930" actId="21"/>
          <ac:spMkLst>
            <pc:docMk/>
            <pc:sldMk cId="814857726" sldId="260"/>
            <ac:spMk id="2" creationId="{526832B6-F2D8-469C-B141-84152C81C0FE}"/>
          </ac:spMkLst>
        </pc:spChg>
        <pc:spChg chg="mod">
          <ac:chgData name="Olusesan Makinde" userId="d54b9816d23c10d7" providerId="LiveId" clId="{039D6614-E272-41C2-A436-284DFA54B738}" dt="2021-06-28T08:44:09.638" v="3939" actId="21"/>
          <ac:spMkLst>
            <pc:docMk/>
            <pc:sldMk cId="814857726" sldId="260"/>
            <ac:spMk id="3" creationId="{7F879BEE-EB5C-4F5D-A369-EF6EDADAC44E}"/>
          </ac:spMkLst>
        </pc:spChg>
      </pc:sldChg>
      <pc:sldChg chg="modSp add del mod ord">
        <pc:chgData name="Olusesan Makinde" userId="d54b9816d23c10d7" providerId="LiveId" clId="{039D6614-E272-41C2-A436-284DFA54B738}" dt="2021-06-28T09:37:53.054" v="4940"/>
        <pc:sldMkLst>
          <pc:docMk/>
          <pc:sldMk cId="1999503897" sldId="262"/>
        </pc:sldMkLst>
        <pc:spChg chg="mod">
          <ac:chgData name="Olusesan Makinde" userId="d54b9816d23c10d7" providerId="LiveId" clId="{039D6614-E272-41C2-A436-284DFA54B738}" dt="2021-06-28T09:10:13.011" v="4406" actId="20577"/>
          <ac:spMkLst>
            <pc:docMk/>
            <pc:sldMk cId="1999503897" sldId="262"/>
            <ac:spMk id="2" creationId="{FD5AE0ED-9094-45A3-8825-C198438C79A8}"/>
          </ac:spMkLst>
        </pc:spChg>
        <pc:spChg chg="mod">
          <ac:chgData name="Olusesan Makinde" userId="d54b9816d23c10d7" providerId="LiveId" clId="{039D6614-E272-41C2-A436-284DFA54B738}" dt="2021-06-27T20:33:20.620" v="2118" actId="403"/>
          <ac:spMkLst>
            <pc:docMk/>
            <pc:sldMk cId="1999503897" sldId="262"/>
            <ac:spMk id="3" creationId="{43BA6FEF-933E-4182-9B21-B41BA4D03EB9}"/>
          </ac:spMkLst>
        </pc:spChg>
      </pc:sldChg>
      <pc:sldChg chg="modSp mod">
        <pc:chgData name="Olusesan Makinde" userId="d54b9816d23c10d7" providerId="LiveId" clId="{039D6614-E272-41C2-A436-284DFA54B738}" dt="2021-06-28T17:19:25.908" v="5966" actId="20577"/>
        <pc:sldMkLst>
          <pc:docMk/>
          <pc:sldMk cId="616306677" sldId="263"/>
        </pc:sldMkLst>
        <pc:spChg chg="mod">
          <ac:chgData name="Olusesan Makinde" userId="d54b9816d23c10d7" providerId="LiveId" clId="{039D6614-E272-41C2-A436-284DFA54B738}" dt="2021-06-28T17:19:25.908" v="5966" actId="20577"/>
          <ac:spMkLst>
            <pc:docMk/>
            <pc:sldMk cId="616306677" sldId="263"/>
            <ac:spMk id="3" creationId="{137D56DB-BD92-4C6E-8197-6CFF4E91636A}"/>
          </ac:spMkLst>
        </pc:spChg>
      </pc:sldChg>
      <pc:sldChg chg="modSp mod">
        <pc:chgData name="Olusesan Makinde" userId="d54b9816d23c10d7" providerId="LiveId" clId="{039D6614-E272-41C2-A436-284DFA54B738}" dt="2021-06-28T17:53:53.509" v="6192" actId="20577"/>
        <pc:sldMkLst>
          <pc:docMk/>
          <pc:sldMk cId="562498350" sldId="264"/>
        </pc:sldMkLst>
        <pc:spChg chg="mod">
          <ac:chgData name="Olusesan Makinde" userId="d54b9816d23c10d7" providerId="LiveId" clId="{039D6614-E272-41C2-A436-284DFA54B738}" dt="2021-06-28T17:53:53.509" v="6192" actId="20577"/>
          <ac:spMkLst>
            <pc:docMk/>
            <pc:sldMk cId="562498350" sldId="264"/>
            <ac:spMk id="2" creationId="{0E543058-0F13-4736-99DC-F3A1F4A18103}"/>
          </ac:spMkLst>
        </pc:spChg>
      </pc:sldChg>
      <pc:sldChg chg="modSp del mod">
        <pc:chgData name="Olusesan Makinde" userId="d54b9816d23c10d7" providerId="LiveId" clId="{039D6614-E272-41C2-A436-284DFA54B738}" dt="2021-06-27T21:11:11.894" v="2491" actId="47"/>
        <pc:sldMkLst>
          <pc:docMk/>
          <pc:sldMk cId="1783479570" sldId="265"/>
        </pc:sldMkLst>
        <pc:spChg chg="mod">
          <ac:chgData name="Olusesan Makinde" userId="d54b9816d23c10d7" providerId="LiveId" clId="{039D6614-E272-41C2-A436-284DFA54B738}" dt="2021-06-27T21:11:05.129" v="2489" actId="21"/>
          <ac:spMkLst>
            <pc:docMk/>
            <pc:sldMk cId="1783479570" sldId="265"/>
            <ac:spMk id="2" creationId="{937F3BF6-251F-4DB9-894F-F4163B185C28}"/>
          </ac:spMkLst>
        </pc:spChg>
        <pc:spChg chg="mod">
          <ac:chgData name="Olusesan Makinde" userId="d54b9816d23c10d7" providerId="LiveId" clId="{039D6614-E272-41C2-A436-284DFA54B738}" dt="2021-06-27T21:10:42.178" v="2488" actId="20577"/>
          <ac:spMkLst>
            <pc:docMk/>
            <pc:sldMk cId="1783479570" sldId="265"/>
            <ac:spMk id="3" creationId="{7B0C01F4-46B4-4326-9AF5-2E7B49B6712A}"/>
          </ac:spMkLst>
        </pc:spChg>
      </pc:sldChg>
      <pc:sldChg chg="modSp mod">
        <pc:chgData name="Olusesan Makinde" userId="d54b9816d23c10d7" providerId="LiveId" clId="{039D6614-E272-41C2-A436-284DFA54B738}" dt="2021-06-28T16:51:50.851" v="5588" actId="20577"/>
        <pc:sldMkLst>
          <pc:docMk/>
          <pc:sldMk cId="2382764629" sldId="266"/>
        </pc:sldMkLst>
        <pc:spChg chg="mod">
          <ac:chgData name="Olusesan Makinde" userId="d54b9816d23c10d7" providerId="LiveId" clId="{039D6614-E272-41C2-A436-284DFA54B738}" dt="2021-06-27T18:35:36.967" v="1605" actId="20577"/>
          <ac:spMkLst>
            <pc:docMk/>
            <pc:sldMk cId="2382764629" sldId="266"/>
            <ac:spMk id="2" creationId="{194F037D-8098-4BAF-AC97-66463BACC411}"/>
          </ac:spMkLst>
        </pc:spChg>
        <pc:spChg chg="mod">
          <ac:chgData name="Olusesan Makinde" userId="d54b9816d23c10d7" providerId="LiveId" clId="{039D6614-E272-41C2-A436-284DFA54B738}" dt="2021-06-28T16:51:50.851" v="5588" actId="20577"/>
          <ac:spMkLst>
            <pc:docMk/>
            <pc:sldMk cId="2382764629" sldId="266"/>
            <ac:spMk id="3" creationId="{218C942A-86ED-4942-868B-B1658E8A0380}"/>
          </ac:spMkLst>
        </pc:spChg>
      </pc:sldChg>
      <pc:sldChg chg="del">
        <pc:chgData name="Olusesan Makinde" userId="d54b9816d23c10d7" providerId="LiveId" clId="{039D6614-E272-41C2-A436-284DFA54B738}" dt="2021-06-27T20:55:21.987" v="2170" actId="47"/>
        <pc:sldMkLst>
          <pc:docMk/>
          <pc:sldMk cId="907637491" sldId="270"/>
        </pc:sldMkLst>
      </pc:sldChg>
      <pc:sldChg chg="modSp mod">
        <pc:chgData name="Olusesan Makinde" userId="d54b9816d23c10d7" providerId="LiveId" clId="{039D6614-E272-41C2-A436-284DFA54B738}" dt="2021-06-28T16:57:38.313" v="5786" actId="20577"/>
        <pc:sldMkLst>
          <pc:docMk/>
          <pc:sldMk cId="1715886222" sldId="271"/>
        </pc:sldMkLst>
        <pc:spChg chg="mod">
          <ac:chgData name="Olusesan Makinde" userId="d54b9816d23c10d7" providerId="LiveId" clId="{039D6614-E272-41C2-A436-284DFA54B738}" dt="2021-06-28T16:57:38.313" v="5786" actId="20577"/>
          <ac:spMkLst>
            <pc:docMk/>
            <pc:sldMk cId="1715886222" sldId="271"/>
            <ac:spMk id="3" creationId="{B7F241D3-8DE8-4687-9AF9-D569DB3AFA5B}"/>
          </ac:spMkLst>
        </pc:spChg>
      </pc:sldChg>
      <pc:sldChg chg="modSp del mod">
        <pc:chgData name="Olusesan Makinde" userId="d54b9816d23c10d7" providerId="LiveId" clId="{039D6614-E272-41C2-A436-284DFA54B738}" dt="2021-06-28T17:54:12.534" v="6193" actId="47"/>
        <pc:sldMkLst>
          <pc:docMk/>
          <pc:sldMk cId="3057108544" sldId="272"/>
        </pc:sldMkLst>
        <pc:spChg chg="mod">
          <ac:chgData name="Olusesan Makinde" userId="d54b9816d23c10d7" providerId="LiveId" clId="{039D6614-E272-41C2-A436-284DFA54B738}" dt="2021-06-27T21:11:31.545" v="2502" actId="20577"/>
          <ac:spMkLst>
            <pc:docMk/>
            <pc:sldMk cId="3057108544" sldId="272"/>
            <ac:spMk id="2" creationId="{41C7E111-7AD1-42B6-83F7-7DFC9C15C1B8}"/>
          </ac:spMkLst>
        </pc:spChg>
        <pc:spChg chg="mod">
          <ac:chgData name="Olusesan Makinde" userId="d54b9816d23c10d7" providerId="LiveId" clId="{039D6614-E272-41C2-A436-284DFA54B738}" dt="2021-06-28T10:06:41.490" v="5049" actId="122"/>
          <ac:spMkLst>
            <pc:docMk/>
            <pc:sldMk cId="3057108544" sldId="272"/>
            <ac:spMk id="3" creationId="{5071C01F-00B5-441A-9950-E7B0380682F2}"/>
          </ac:spMkLst>
        </pc:spChg>
      </pc:sldChg>
      <pc:sldChg chg="modSp del mod">
        <pc:chgData name="Olusesan Makinde" userId="d54b9816d23c10d7" providerId="LiveId" clId="{039D6614-E272-41C2-A436-284DFA54B738}" dt="2021-06-28T21:36:59.703" v="6331" actId="47"/>
        <pc:sldMkLst>
          <pc:docMk/>
          <pc:sldMk cId="2998811810" sldId="274"/>
        </pc:sldMkLst>
        <pc:spChg chg="mod">
          <ac:chgData name="Olusesan Makinde" userId="d54b9816d23c10d7" providerId="LiveId" clId="{039D6614-E272-41C2-A436-284DFA54B738}" dt="2021-06-28T16:52:30.640" v="5596" actId="20577"/>
          <ac:spMkLst>
            <pc:docMk/>
            <pc:sldMk cId="2998811810" sldId="274"/>
            <ac:spMk id="2" creationId="{2BFD831B-457A-453E-9D96-1D21C30933AC}"/>
          </ac:spMkLst>
        </pc:spChg>
        <pc:spChg chg="mod">
          <ac:chgData name="Olusesan Makinde" userId="d54b9816d23c10d7" providerId="LiveId" clId="{039D6614-E272-41C2-A436-284DFA54B738}" dt="2021-06-28T21:36:36.446" v="6327" actId="21"/>
          <ac:spMkLst>
            <pc:docMk/>
            <pc:sldMk cId="2998811810" sldId="274"/>
            <ac:spMk id="3" creationId="{AE9D2988-9A4D-4E64-A9AC-DA6806D89558}"/>
          </ac:spMkLst>
        </pc:spChg>
      </pc:sldChg>
      <pc:sldChg chg="modSp mod">
        <pc:chgData name="Olusesan Makinde" userId="d54b9816d23c10d7" providerId="LiveId" clId="{039D6614-E272-41C2-A436-284DFA54B738}" dt="2021-06-28T10:08:46.579" v="5122" actId="33524"/>
        <pc:sldMkLst>
          <pc:docMk/>
          <pc:sldMk cId="2314156636" sldId="275"/>
        </pc:sldMkLst>
        <pc:spChg chg="mod">
          <ac:chgData name="Olusesan Makinde" userId="d54b9816d23c10d7" providerId="LiveId" clId="{039D6614-E272-41C2-A436-284DFA54B738}" dt="2021-06-28T10:08:46.579" v="5122" actId="33524"/>
          <ac:spMkLst>
            <pc:docMk/>
            <pc:sldMk cId="2314156636" sldId="275"/>
            <ac:spMk id="2" creationId="{73A594AE-EE02-4E2A-9E7A-71906326F819}"/>
          </ac:spMkLst>
        </pc:spChg>
      </pc:sldChg>
      <pc:sldChg chg="modSp mod">
        <pc:chgData name="Olusesan Makinde" userId="d54b9816d23c10d7" providerId="LiveId" clId="{039D6614-E272-41C2-A436-284DFA54B738}" dt="2021-06-27T22:40:12.265" v="2733" actId="20577"/>
        <pc:sldMkLst>
          <pc:docMk/>
          <pc:sldMk cId="1871202564" sldId="276"/>
        </pc:sldMkLst>
        <pc:spChg chg="mod">
          <ac:chgData name="Olusesan Makinde" userId="d54b9816d23c10d7" providerId="LiveId" clId="{039D6614-E272-41C2-A436-284DFA54B738}" dt="2021-06-27T22:40:12.265" v="2733" actId="20577"/>
          <ac:spMkLst>
            <pc:docMk/>
            <pc:sldMk cId="1871202564" sldId="276"/>
            <ac:spMk id="2" creationId="{9875E98A-A981-4F44-A888-D228227FE115}"/>
          </ac:spMkLst>
        </pc:spChg>
      </pc:sldChg>
      <pc:sldChg chg="modSp mod">
        <pc:chgData name="Olusesan Makinde" userId="d54b9816d23c10d7" providerId="LiveId" clId="{039D6614-E272-41C2-A436-284DFA54B738}" dt="2021-06-28T10:12:01.394" v="5158" actId="6549"/>
        <pc:sldMkLst>
          <pc:docMk/>
          <pc:sldMk cId="4116729193" sldId="277"/>
        </pc:sldMkLst>
        <pc:spChg chg="mod">
          <ac:chgData name="Olusesan Makinde" userId="d54b9816d23c10d7" providerId="LiveId" clId="{039D6614-E272-41C2-A436-284DFA54B738}" dt="2021-06-28T10:11:28.620" v="5153" actId="20577"/>
          <ac:spMkLst>
            <pc:docMk/>
            <pc:sldMk cId="4116729193" sldId="277"/>
            <ac:spMk id="2" creationId="{60836EAE-6B70-45DB-85E0-46D8D2C4F033}"/>
          </ac:spMkLst>
        </pc:spChg>
        <pc:spChg chg="mod">
          <ac:chgData name="Olusesan Makinde" userId="d54b9816d23c10d7" providerId="LiveId" clId="{039D6614-E272-41C2-A436-284DFA54B738}" dt="2021-06-28T10:12:01.394" v="5158" actId="6549"/>
          <ac:spMkLst>
            <pc:docMk/>
            <pc:sldMk cId="4116729193" sldId="277"/>
            <ac:spMk id="3" creationId="{DE6002A4-2BC6-4EB9-A4C0-E9203E19AF22}"/>
          </ac:spMkLst>
        </pc:spChg>
      </pc:sldChg>
      <pc:sldChg chg="modSp mod">
        <pc:chgData name="Olusesan Makinde" userId="d54b9816d23c10d7" providerId="LiveId" clId="{039D6614-E272-41C2-A436-284DFA54B738}" dt="2021-06-28T10:12:42.337" v="5179" actId="403"/>
        <pc:sldMkLst>
          <pc:docMk/>
          <pc:sldMk cId="4044224624" sldId="278"/>
        </pc:sldMkLst>
        <pc:spChg chg="mod">
          <ac:chgData name="Olusesan Makinde" userId="d54b9816d23c10d7" providerId="LiveId" clId="{039D6614-E272-41C2-A436-284DFA54B738}" dt="2021-06-28T10:12:33.553" v="5177" actId="20577"/>
          <ac:spMkLst>
            <pc:docMk/>
            <pc:sldMk cId="4044224624" sldId="278"/>
            <ac:spMk id="2" creationId="{0C4ADE2F-F367-4378-90A3-4000598318C9}"/>
          </ac:spMkLst>
        </pc:spChg>
        <pc:spChg chg="mod">
          <ac:chgData name="Olusesan Makinde" userId="d54b9816d23c10d7" providerId="LiveId" clId="{039D6614-E272-41C2-A436-284DFA54B738}" dt="2021-06-28T10:12:42.337" v="5179" actId="403"/>
          <ac:spMkLst>
            <pc:docMk/>
            <pc:sldMk cId="4044224624" sldId="278"/>
            <ac:spMk id="3" creationId="{EF97F3DE-E645-40CA-9070-584137029BBC}"/>
          </ac:spMkLst>
        </pc:spChg>
      </pc:sldChg>
      <pc:sldChg chg="del">
        <pc:chgData name="Olusesan Makinde" userId="d54b9816d23c10d7" providerId="LiveId" clId="{039D6614-E272-41C2-A436-284DFA54B738}" dt="2021-06-27T18:34:37.050" v="1570" actId="47"/>
        <pc:sldMkLst>
          <pc:docMk/>
          <pc:sldMk cId="1562053423" sldId="279"/>
        </pc:sldMkLst>
      </pc:sldChg>
      <pc:sldChg chg="modSp del mod">
        <pc:chgData name="Olusesan Makinde" userId="d54b9816d23c10d7" providerId="LiveId" clId="{039D6614-E272-41C2-A436-284DFA54B738}" dt="2021-06-28T17:21:44.445" v="5967" actId="47"/>
        <pc:sldMkLst>
          <pc:docMk/>
          <pc:sldMk cId="1982979702" sldId="280"/>
        </pc:sldMkLst>
        <pc:spChg chg="mod">
          <ac:chgData name="Olusesan Makinde" userId="d54b9816d23c10d7" providerId="LiveId" clId="{039D6614-E272-41C2-A436-284DFA54B738}" dt="2021-06-28T09:45:28.003" v="5035" actId="13926"/>
          <ac:spMkLst>
            <pc:docMk/>
            <pc:sldMk cId="1982979702" sldId="280"/>
            <ac:spMk id="2" creationId="{2F63AB8A-34EC-4726-81FF-902655F5236F}"/>
          </ac:spMkLst>
        </pc:spChg>
        <pc:spChg chg="mod">
          <ac:chgData name="Olusesan Makinde" userId="d54b9816d23c10d7" providerId="LiveId" clId="{039D6614-E272-41C2-A436-284DFA54B738}" dt="2021-06-27T22:18:07.320" v="2508" actId="6549"/>
          <ac:spMkLst>
            <pc:docMk/>
            <pc:sldMk cId="1982979702" sldId="280"/>
            <ac:spMk id="3" creationId="{2B9160EF-0055-40D5-9B74-4012CFC71D20}"/>
          </ac:spMkLst>
        </pc:spChg>
      </pc:sldChg>
      <pc:sldChg chg="del">
        <pc:chgData name="Olusesan Makinde" userId="d54b9816d23c10d7" providerId="LiveId" clId="{039D6614-E272-41C2-A436-284DFA54B738}" dt="2021-06-28T04:22:18.186" v="2924" actId="47"/>
        <pc:sldMkLst>
          <pc:docMk/>
          <pc:sldMk cId="478920212" sldId="281"/>
        </pc:sldMkLst>
      </pc:sldChg>
      <pc:sldChg chg="modSp del mod">
        <pc:chgData name="Olusesan Makinde" userId="d54b9816d23c10d7" providerId="LiveId" clId="{039D6614-E272-41C2-A436-284DFA54B738}" dt="2021-06-28T17:49:56.409" v="6188" actId="47"/>
        <pc:sldMkLst>
          <pc:docMk/>
          <pc:sldMk cId="3056693063" sldId="282"/>
        </pc:sldMkLst>
        <pc:spChg chg="mod">
          <ac:chgData name="Olusesan Makinde" userId="d54b9816d23c10d7" providerId="LiveId" clId="{039D6614-E272-41C2-A436-284DFA54B738}" dt="2021-06-28T17:49:48.569" v="6186" actId="21"/>
          <ac:spMkLst>
            <pc:docMk/>
            <pc:sldMk cId="3056693063" sldId="282"/>
            <ac:spMk id="2" creationId="{05D47868-71D2-491E-9C7F-9F24DB9EA9FD}"/>
          </ac:spMkLst>
        </pc:spChg>
      </pc:sldChg>
      <pc:sldChg chg="modSp del mod">
        <pc:chgData name="Olusesan Makinde" userId="d54b9816d23c10d7" providerId="LiveId" clId="{039D6614-E272-41C2-A436-284DFA54B738}" dt="2021-06-28T17:47:54.134" v="6169" actId="47"/>
        <pc:sldMkLst>
          <pc:docMk/>
          <pc:sldMk cId="3113423830" sldId="283"/>
        </pc:sldMkLst>
        <pc:spChg chg="mod">
          <ac:chgData name="Olusesan Makinde" userId="d54b9816d23c10d7" providerId="LiveId" clId="{039D6614-E272-41C2-A436-284DFA54B738}" dt="2021-06-28T04:24:21.372" v="2994" actId="20577"/>
          <ac:spMkLst>
            <pc:docMk/>
            <pc:sldMk cId="3113423830" sldId="283"/>
            <ac:spMk id="2" creationId="{7DF67607-FD71-4AD9-B4D1-EFD807D494F2}"/>
          </ac:spMkLst>
        </pc:spChg>
        <pc:spChg chg="mod">
          <ac:chgData name="Olusesan Makinde" userId="d54b9816d23c10d7" providerId="LiveId" clId="{039D6614-E272-41C2-A436-284DFA54B738}" dt="2021-06-28T17:46:41.793" v="6163" actId="20577"/>
          <ac:spMkLst>
            <pc:docMk/>
            <pc:sldMk cId="3113423830" sldId="283"/>
            <ac:spMk id="3" creationId="{6D8196C8-2663-43AD-B935-E9842B43B1CE}"/>
          </ac:spMkLst>
        </pc:spChg>
      </pc:sldChg>
      <pc:sldChg chg="modSp mod">
        <pc:chgData name="Olusesan Makinde" userId="d54b9816d23c10d7" providerId="LiveId" clId="{039D6614-E272-41C2-A436-284DFA54B738}" dt="2021-06-28T16:58:06.740" v="5801" actId="20577"/>
        <pc:sldMkLst>
          <pc:docMk/>
          <pc:sldMk cId="201206709" sldId="284"/>
        </pc:sldMkLst>
        <pc:spChg chg="mod">
          <ac:chgData name="Olusesan Makinde" userId="d54b9816d23c10d7" providerId="LiveId" clId="{039D6614-E272-41C2-A436-284DFA54B738}" dt="2021-06-28T16:58:06.740" v="5801" actId="20577"/>
          <ac:spMkLst>
            <pc:docMk/>
            <pc:sldMk cId="201206709" sldId="284"/>
            <ac:spMk id="2" creationId="{E113C4B6-8304-4B40-A353-71CBDA665E59}"/>
          </ac:spMkLst>
        </pc:spChg>
        <pc:spChg chg="mod">
          <ac:chgData name="Olusesan Makinde" userId="d54b9816d23c10d7" providerId="LiveId" clId="{039D6614-E272-41C2-A436-284DFA54B738}" dt="2021-06-28T04:27:05.377" v="3129" actId="20577"/>
          <ac:spMkLst>
            <pc:docMk/>
            <pc:sldMk cId="201206709" sldId="284"/>
            <ac:spMk id="3" creationId="{54FCB70A-B428-4FF6-9F14-1BA42611E9A4}"/>
          </ac:spMkLst>
        </pc:spChg>
      </pc:sldChg>
      <pc:sldChg chg="del">
        <pc:chgData name="Olusesan Makinde" userId="d54b9816d23c10d7" providerId="LiveId" clId="{039D6614-E272-41C2-A436-284DFA54B738}" dt="2021-06-27T22:45:50.453" v="2812" actId="47"/>
        <pc:sldMkLst>
          <pc:docMk/>
          <pc:sldMk cId="1650620158" sldId="285"/>
        </pc:sldMkLst>
      </pc:sldChg>
      <pc:sldChg chg="del">
        <pc:chgData name="Olusesan Makinde" userId="d54b9816d23c10d7" providerId="LiveId" clId="{039D6614-E272-41C2-A436-284DFA54B738}" dt="2021-06-28T04:37:23.196" v="3130" actId="47"/>
        <pc:sldMkLst>
          <pc:docMk/>
          <pc:sldMk cId="3763976849" sldId="286"/>
        </pc:sldMkLst>
      </pc:sldChg>
      <pc:sldChg chg="modSp mod">
        <pc:chgData name="Olusesan Makinde" userId="d54b9816d23c10d7" providerId="LiveId" clId="{039D6614-E272-41C2-A436-284DFA54B738}" dt="2021-06-28T16:58:30.563" v="5817" actId="20577"/>
        <pc:sldMkLst>
          <pc:docMk/>
          <pc:sldMk cId="1959219512" sldId="287"/>
        </pc:sldMkLst>
        <pc:spChg chg="mod">
          <ac:chgData name="Olusesan Makinde" userId="d54b9816d23c10d7" providerId="LiveId" clId="{039D6614-E272-41C2-A436-284DFA54B738}" dt="2021-06-28T16:58:30.563" v="5817" actId="20577"/>
          <ac:spMkLst>
            <pc:docMk/>
            <pc:sldMk cId="1959219512" sldId="287"/>
            <ac:spMk id="2" creationId="{15F27083-C3B3-4F37-9486-8AF111F5BBDF}"/>
          </ac:spMkLst>
        </pc:spChg>
        <pc:spChg chg="mod">
          <ac:chgData name="Olusesan Makinde" userId="d54b9816d23c10d7" providerId="LiveId" clId="{039D6614-E272-41C2-A436-284DFA54B738}" dt="2021-06-28T04:38:33.806" v="3179" actId="20577"/>
          <ac:spMkLst>
            <pc:docMk/>
            <pc:sldMk cId="1959219512" sldId="287"/>
            <ac:spMk id="3" creationId="{641C2ECF-7AD8-442D-826F-CB8D2A48458C}"/>
          </ac:spMkLst>
        </pc:spChg>
      </pc:sldChg>
      <pc:sldChg chg="modSp add del mod">
        <pc:chgData name="Olusesan Makinde" userId="d54b9816d23c10d7" providerId="LiveId" clId="{039D6614-E272-41C2-A436-284DFA54B738}" dt="2021-06-28T17:56:11.664" v="6198" actId="47"/>
        <pc:sldMkLst>
          <pc:docMk/>
          <pc:sldMk cId="2431443147" sldId="288"/>
        </pc:sldMkLst>
        <pc:spChg chg="mod">
          <ac:chgData name="Olusesan Makinde" userId="d54b9816d23c10d7" providerId="LiveId" clId="{039D6614-E272-41C2-A436-284DFA54B738}" dt="2021-06-28T04:43:56.558" v="3208" actId="313"/>
          <ac:spMkLst>
            <pc:docMk/>
            <pc:sldMk cId="2431443147" sldId="288"/>
            <ac:spMk id="2" creationId="{05C40B5F-688D-4E6F-9DFF-D3029694E55F}"/>
          </ac:spMkLst>
        </pc:spChg>
        <pc:spChg chg="mod">
          <ac:chgData name="Olusesan Makinde" userId="d54b9816d23c10d7" providerId="LiveId" clId="{039D6614-E272-41C2-A436-284DFA54B738}" dt="2021-06-28T04:39:00.775" v="3189" actId="20577"/>
          <ac:spMkLst>
            <pc:docMk/>
            <pc:sldMk cId="2431443147" sldId="288"/>
            <ac:spMk id="3" creationId="{CCDFE8BF-D8E8-47DE-AF55-2DA51CDC0037}"/>
          </ac:spMkLst>
        </pc:spChg>
      </pc:sldChg>
      <pc:sldChg chg="modSp mod modNotesTx">
        <pc:chgData name="Olusesan Makinde" userId="d54b9816d23c10d7" providerId="LiveId" clId="{039D6614-E272-41C2-A436-284DFA54B738}" dt="2021-06-28T17:56:35.135" v="6234" actId="20577"/>
        <pc:sldMkLst>
          <pc:docMk/>
          <pc:sldMk cId="3071147229" sldId="289"/>
        </pc:sldMkLst>
        <pc:spChg chg="mod">
          <ac:chgData name="Olusesan Makinde" userId="d54b9816d23c10d7" providerId="LiveId" clId="{039D6614-E272-41C2-A436-284DFA54B738}" dt="2021-06-28T16:58:55.452" v="5841" actId="20577"/>
          <ac:spMkLst>
            <pc:docMk/>
            <pc:sldMk cId="3071147229" sldId="289"/>
            <ac:spMk id="2" creationId="{8EA0B3E8-55F2-4181-BD9C-9829B0BDA142}"/>
          </ac:spMkLst>
        </pc:spChg>
      </pc:sldChg>
      <pc:sldChg chg="modSp mod">
        <pc:chgData name="Olusesan Makinde" userId="d54b9816d23c10d7" providerId="LiveId" clId="{039D6614-E272-41C2-A436-284DFA54B738}" dt="2021-06-28T04:45:06.182" v="3235" actId="20577"/>
        <pc:sldMkLst>
          <pc:docMk/>
          <pc:sldMk cId="2991808230" sldId="290"/>
        </pc:sldMkLst>
        <pc:spChg chg="mod">
          <ac:chgData name="Olusesan Makinde" userId="d54b9816d23c10d7" providerId="LiveId" clId="{039D6614-E272-41C2-A436-284DFA54B738}" dt="2021-06-28T04:45:06.182" v="3235" actId="20577"/>
          <ac:spMkLst>
            <pc:docMk/>
            <pc:sldMk cId="2991808230" sldId="290"/>
            <ac:spMk id="2" creationId="{282C72E5-900A-4A7D-AC1C-8812A8144319}"/>
          </ac:spMkLst>
        </pc:spChg>
      </pc:sldChg>
      <pc:sldChg chg="modSp mod">
        <pc:chgData name="Olusesan Makinde" userId="d54b9816d23c10d7" providerId="LiveId" clId="{039D6614-E272-41C2-A436-284DFA54B738}" dt="2021-06-28T07:16:39.574" v="3742" actId="20577"/>
        <pc:sldMkLst>
          <pc:docMk/>
          <pc:sldMk cId="2907559558" sldId="291"/>
        </pc:sldMkLst>
        <pc:spChg chg="mod">
          <ac:chgData name="Olusesan Makinde" userId="d54b9816d23c10d7" providerId="LiveId" clId="{039D6614-E272-41C2-A436-284DFA54B738}" dt="2021-06-28T07:16:39.574" v="3742" actId="20577"/>
          <ac:spMkLst>
            <pc:docMk/>
            <pc:sldMk cId="2907559558" sldId="291"/>
            <ac:spMk id="2" creationId="{C90C5F58-5F11-418F-929B-B342A3AB60B3}"/>
          </ac:spMkLst>
        </pc:spChg>
      </pc:sldChg>
      <pc:sldChg chg="modSp mod">
        <pc:chgData name="Olusesan Makinde" userId="d54b9816d23c10d7" providerId="LiveId" clId="{039D6614-E272-41C2-A436-284DFA54B738}" dt="2021-06-28T17:57:39.128" v="6271" actId="20577"/>
        <pc:sldMkLst>
          <pc:docMk/>
          <pc:sldMk cId="4089134794" sldId="292"/>
        </pc:sldMkLst>
        <pc:spChg chg="mod">
          <ac:chgData name="Olusesan Makinde" userId="d54b9816d23c10d7" providerId="LiveId" clId="{039D6614-E272-41C2-A436-284DFA54B738}" dt="2021-06-28T17:57:39.128" v="6271" actId="20577"/>
          <ac:spMkLst>
            <pc:docMk/>
            <pc:sldMk cId="4089134794" sldId="292"/>
            <ac:spMk id="2" creationId="{82744483-1563-476B-8F75-5D1F8AD2E5F0}"/>
          </ac:spMkLst>
        </pc:spChg>
        <pc:spChg chg="mod">
          <ac:chgData name="Olusesan Makinde" userId="d54b9816d23c10d7" providerId="LiveId" clId="{039D6614-E272-41C2-A436-284DFA54B738}" dt="2021-06-28T08:09:07.467" v="3746" actId="114"/>
          <ac:spMkLst>
            <pc:docMk/>
            <pc:sldMk cId="4089134794" sldId="292"/>
            <ac:spMk id="3" creationId="{1AF57395-08A7-4F19-AC3F-134FAB7A73FE}"/>
          </ac:spMkLst>
        </pc:spChg>
      </pc:sldChg>
      <pc:sldChg chg="modSp mod">
        <pc:chgData name="Olusesan Makinde" userId="d54b9816d23c10d7" providerId="LiveId" clId="{039D6614-E272-41C2-A436-284DFA54B738}" dt="2021-06-28T08:10:47.155" v="3800" actId="20577"/>
        <pc:sldMkLst>
          <pc:docMk/>
          <pc:sldMk cId="2062205444" sldId="293"/>
        </pc:sldMkLst>
        <pc:spChg chg="mod">
          <ac:chgData name="Olusesan Makinde" userId="d54b9816d23c10d7" providerId="LiveId" clId="{039D6614-E272-41C2-A436-284DFA54B738}" dt="2021-06-28T08:10:47.155" v="3800" actId="20577"/>
          <ac:spMkLst>
            <pc:docMk/>
            <pc:sldMk cId="2062205444" sldId="293"/>
            <ac:spMk id="2" creationId="{A6F96DBE-C001-46CF-A547-C5D4466277DE}"/>
          </ac:spMkLst>
        </pc:spChg>
      </pc:sldChg>
      <pc:sldChg chg="del">
        <pc:chgData name="Olusesan Makinde" userId="d54b9816d23c10d7" providerId="LiveId" clId="{039D6614-E272-41C2-A436-284DFA54B738}" dt="2021-06-28T04:46:11.368" v="3297" actId="47"/>
        <pc:sldMkLst>
          <pc:docMk/>
          <pc:sldMk cId="3706288205" sldId="294"/>
        </pc:sldMkLst>
      </pc:sldChg>
      <pc:sldChg chg="del">
        <pc:chgData name="Olusesan Makinde" userId="d54b9816d23c10d7" providerId="LiveId" clId="{039D6614-E272-41C2-A436-284DFA54B738}" dt="2021-06-28T04:46:11.390" v="3298" actId="47"/>
        <pc:sldMkLst>
          <pc:docMk/>
          <pc:sldMk cId="3846290638" sldId="295"/>
        </pc:sldMkLst>
      </pc:sldChg>
      <pc:sldChg chg="modSp mod">
        <pc:chgData name="Olusesan Makinde" userId="d54b9816d23c10d7" providerId="LiveId" clId="{039D6614-E272-41C2-A436-284DFA54B738}" dt="2021-06-28T08:21:16.496" v="3878" actId="20577"/>
        <pc:sldMkLst>
          <pc:docMk/>
          <pc:sldMk cId="590744926" sldId="296"/>
        </pc:sldMkLst>
        <pc:spChg chg="mod">
          <ac:chgData name="Olusesan Makinde" userId="d54b9816d23c10d7" providerId="LiveId" clId="{039D6614-E272-41C2-A436-284DFA54B738}" dt="2021-06-28T08:21:16.496" v="3878" actId="20577"/>
          <ac:spMkLst>
            <pc:docMk/>
            <pc:sldMk cId="590744926" sldId="296"/>
            <ac:spMk id="2" creationId="{D17AEA1C-6102-4633-987C-CA1F63153BCE}"/>
          </ac:spMkLst>
        </pc:spChg>
      </pc:sldChg>
      <pc:sldChg chg="modSp mod">
        <pc:chgData name="Olusesan Makinde" userId="d54b9816d23c10d7" providerId="LiveId" clId="{039D6614-E272-41C2-A436-284DFA54B738}" dt="2021-06-28T17:13:52.353" v="5920" actId="20577"/>
        <pc:sldMkLst>
          <pc:docMk/>
          <pc:sldMk cId="4130766125" sldId="297"/>
        </pc:sldMkLst>
        <pc:spChg chg="mod">
          <ac:chgData name="Olusesan Makinde" userId="d54b9816d23c10d7" providerId="LiveId" clId="{039D6614-E272-41C2-A436-284DFA54B738}" dt="2021-06-28T08:33:00.820" v="3888" actId="962"/>
          <ac:spMkLst>
            <pc:docMk/>
            <pc:sldMk cId="4130766125" sldId="297"/>
            <ac:spMk id="2" creationId="{43A5B15C-37B9-4E70-BCF5-9AB017A0A968}"/>
          </ac:spMkLst>
        </pc:spChg>
        <pc:spChg chg="mod">
          <ac:chgData name="Olusesan Makinde" userId="d54b9816d23c10d7" providerId="LiveId" clId="{039D6614-E272-41C2-A436-284DFA54B738}" dt="2021-06-28T17:13:52.353" v="5920" actId="20577"/>
          <ac:spMkLst>
            <pc:docMk/>
            <pc:sldMk cId="4130766125" sldId="297"/>
            <ac:spMk id="3" creationId="{0BCFE3DB-F815-4B61-A988-C41958A76F47}"/>
          </ac:spMkLst>
        </pc:spChg>
      </pc:sldChg>
      <pc:sldChg chg="modSp add del mod">
        <pc:chgData name="Olusesan Makinde" userId="d54b9816d23c10d7" providerId="LiveId" clId="{039D6614-E272-41C2-A436-284DFA54B738}" dt="2021-06-28T18:03:05.447" v="6292" actId="47"/>
        <pc:sldMkLst>
          <pc:docMk/>
          <pc:sldMk cId="3636666098" sldId="298"/>
        </pc:sldMkLst>
        <pc:spChg chg="mod">
          <ac:chgData name="Olusesan Makinde" userId="d54b9816d23c10d7" providerId="LiveId" clId="{039D6614-E272-41C2-A436-284DFA54B738}" dt="2021-06-28T18:01:31.092" v="6284"/>
          <ac:spMkLst>
            <pc:docMk/>
            <pc:sldMk cId="3636666098" sldId="298"/>
            <ac:spMk id="2" creationId="{925979D4-0273-4FC6-BA17-835BE917832C}"/>
          </ac:spMkLst>
        </pc:spChg>
        <pc:spChg chg="mod">
          <ac:chgData name="Olusesan Makinde" userId="d54b9816d23c10d7" providerId="LiveId" clId="{039D6614-E272-41C2-A436-284DFA54B738}" dt="2021-06-28T18:01:16.509" v="6281" actId="21"/>
          <ac:spMkLst>
            <pc:docMk/>
            <pc:sldMk cId="3636666098" sldId="298"/>
            <ac:spMk id="3" creationId="{28D6CB8E-6973-4FEF-9A68-0521BFAB09C8}"/>
          </ac:spMkLst>
        </pc:spChg>
      </pc:sldChg>
      <pc:sldChg chg="modSp del mod">
        <pc:chgData name="Olusesan Makinde" userId="d54b9816d23c10d7" providerId="LiveId" clId="{039D6614-E272-41C2-A436-284DFA54B738}" dt="2021-06-28T17:11:41.656" v="5914" actId="47"/>
        <pc:sldMkLst>
          <pc:docMk/>
          <pc:sldMk cId="3369760687" sldId="299"/>
        </pc:sldMkLst>
        <pc:spChg chg="mod">
          <ac:chgData name="Olusesan Makinde" userId="d54b9816d23c10d7" providerId="LiveId" clId="{039D6614-E272-41C2-A436-284DFA54B738}" dt="2021-06-28T17:11:36.098" v="5912" actId="21"/>
          <ac:spMkLst>
            <pc:docMk/>
            <pc:sldMk cId="3369760687" sldId="299"/>
            <ac:spMk id="2" creationId="{B0AD40B6-A2C7-4FD3-9D16-1DDD2C4BFF10}"/>
          </ac:spMkLst>
        </pc:spChg>
      </pc:sldChg>
      <pc:sldChg chg="del">
        <pc:chgData name="Olusesan Makinde" userId="d54b9816d23c10d7" providerId="LiveId" clId="{039D6614-E272-41C2-A436-284DFA54B738}" dt="2021-06-28T18:04:12.869" v="6294" actId="47"/>
        <pc:sldMkLst>
          <pc:docMk/>
          <pc:sldMk cId="2686296008" sldId="300"/>
        </pc:sldMkLst>
      </pc:sldChg>
      <pc:sldChg chg="modSp mod">
        <pc:chgData name="Olusesan Makinde" userId="d54b9816d23c10d7" providerId="LiveId" clId="{039D6614-E272-41C2-A436-284DFA54B738}" dt="2021-06-28T18:04:32.420" v="6300" actId="20577"/>
        <pc:sldMkLst>
          <pc:docMk/>
          <pc:sldMk cId="2105137249" sldId="302"/>
        </pc:sldMkLst>
        <pc:spChg chg="mod">
          <ac:chgData name="Olusesan Makinde" userId="d54b9816d23c10d7" providerId="LiveId" clId="{039D6614-E272-41C2-A436-284DFA54B738}" dt="2021-06-28T18:04:32.420" v="6300" actId="20577"/>
          <ac:spMkLst>
            <pc:docMk/>
            <pc:sldMk cId="2105137249" sldId="302"/>
            <ac:spMk id="2" creationId="{04A98280-35D6-4C29-86FB-60803E8E5542}"/>
          </ac:spMkLst>
        </pc:spChg>
      </pc:sldChg>
      <pc:sldChg chg="addSp delSp modSp mod ord">
        <pc:chgData name="Olusesan Makinde" userId="d54b9816d23c10d7" providerId="LiveId" clId="{039D6614-E272-41C2-A436-284DFA54B738}" dt="2021-06-28T17:22:37.429" v="5975" actId="1076"/>
        <pc:sldMkLst>
          <pc:docMk/>
          <pc:sldMk cId="3982028479" sldId="304"/>
        </pc:sldMkLst>
        <pc:picChg chg="add del mod">
          <ac:chgData name="Olusesan Makinde" userId="d54b9816d23c10d7" providerId="LiveId" clId="{039D6614-E272-41C2-A436-284DFA54B738}" dt="2021-06-28T17:22:25.671" v="5971"/>
          <ac:picMkLst>
            <pc:docMk/>
            <pc:sldMk cId="3982028479" sldId="304"/>
            <ac:picMk id="6" creationId="{FB02B280-9EA3-476A-8211-F4EE4F4A1ECF}"/>
          </ac:picMkLst>
        </pc:picChg>
        <pc:picChg chg="add mod">
          <ac:chgData name="Olusesan Makinde" userId="d54b9816d23c10d7" providerId="LiveId" clId="{039D6614-E272-41C2-A436-284DFA54B738}" dt="2021-06-28T17:22:37.429" v="5975" actId="1076"/>
          <ac:picMkLst>
            <pc:docMk/>
            <pc:sldMk cId="3982028479" sldId="304"/>
            <ac:picMk id="7" creationId="{5A943EFF-B9BB-44F4-80DF-3EF22775ADEB}"/>
          </ac:picMkLst>
        </pc:picChg>
        <pc:picChg chg="mod">
          <ac:chgData name="Olusesan Makinde" userId="d54b9816d23c10d7" providerId="LiveId" clId="{039D6614-E272-41C2-A436-284DFA54B738}" dt="2021-06-28T17:22:31.659" v="5974" actId="1076"/>
          <ac:picMkLst>
            <pc:docMk/>
            <pc:sldMk cId="3982028479" sldId="304"/>
            <ac:picMk id="1026" creationId="{C3C5F449-FA56-43C0-A9B5-8A21128E4110}"/>
          </ac:picMkLst>
        </pc:picChg>
      </pc:sldChg>
      <pc:sldChg chg="del">
        <pc:chgData name="Olusesan Makinde" userId="d54b9816d23c10d7" providerId="LiveId" clId="{039D6614-E272-41C2-A436-284DFA54B738}" dt="2021-06-28T16:33:23.847" v="5327" actId="47"/>
        <pc:sldMkLst>
          <pc:docMk/>
          <pc:sldMk cId="4205412952" sldId="305"/>
        </pc:sldMkLst>
      </pc:sldChg>
      <pc:sldChg chg="modSp add mod ord">
        <pc:chgData name="Olusesan Makinde" userId="d54b9816d23c10d7" providerId="LiveId" clId="{039D6614-E272-41C2-A436-284DFA54B738}" dt="2021-06-28T09:10:01.806" v="4404"/>
        <pc:sldMkLst>
          <pc:docMk/>
          <pc:sldMk cId="748227175" sldId="306"/>
        </pc:sldMkLst>
        <pc:spChg chg="mod">
          <ac:chgData name="Olusesan Makinde" userId="d54b9816d23c10d7" providerId="LiveId" clId="{039D6614-E272-41C2-A436-284DFA54B738}" dt="2021-06-28T08:53:18.246" v="4064" actId="20577"/>
          <ac:spMkLst>
            <pc:docMk/>
            <pc:sldMk cId="748227175" sldId="306"/>
            <ac:spMk id="2" creationId="{526832B6-F2D8-469C-B141-84152C81C0FE}"/>
          </ac:spMkLst>
        </pc:spChg>
        <pc:spChg chg="mod">
          <ac:chgData name="Olusesan Makinde" userId="d54b9816d23c10d7" providerId="LiveId" clId="{039D6614-E272-41C2-A436-284DFA54B738}" dt="2021-06-27T22:41:42.624" v="2810" actId="20577"/>
          <ac:spMkLst>
            <pc:docMk/>
            <pc:sldMk cId="748227175" sldId="306"/>
            <ac:spMk id="3" creationId="{7F879BEE-EB5C-4F5D-A369-EF6EDADAC44E}"/>
          </ac:spMkLst>
        </pc:spChg>
      </pc:sldChg>
      <pc:sldChg chg="modSp new mod">
        <pc:chgData name="Olusesan Makinde" userId="d54b9816d23c10d7" providerId="LiveId" clId="{039D6614-E272-41C2-A436-284DFA54B738}" dt="2021-06-28T04:22:14.697" v="2923" actId="404"/>
        <pc:sldMkLst>
          <pc:docMk/>
          <pc:sldMk cId="4106039526" sldId="307"/>
        </pc:sldMkLst>
        <pc:spChg chg="mod">
          <ac:chgData name="Olusesan Makinde" userId="d54b9816d23c10d7" providerId="LiveId" clId="{039D6614-E272-41C2-A436-284DFA54B738}" dt="2021-06-28T04:22:14.697" v="2923" actId="404"/>
          <ac:spMkLst>
            <pc:docMk/>
            <pc:sldMk cId="4106039526" sldId="307"/>
            <ac:spMk id="2" creationId="{73D37171-A447-4E0D-AFAD-C620AAB4E357}"/>
          </ac:spMkLst>
        </pc:spChg>
      </pc:sldChg>
      <pc:sldChg chg="addSp delSp modSp new mod ord">
        <pc:chgData name="Olusesan Makinde" userId="d54b9816d23c10d7" providerId="LiveId" clId="{039D6614-E272-41C2-A436-284DFA54B738}" dt="2021-06-28T17:24:26.537" v="6059" actId="122"/>
        <pc:sldMkLst>
          <pc:docMk/>
          <pc:sldMk cId="694214173" sldId="308"/>
        </pc:sldMkLst>
        <pc:spChg chg="mod">
          <ac:chgData name="Olusesan Makinde" userId="d54b9816d23c10d7" providerId="LiveId" clId="{039D6614-E272-41C2-A436-284DFA54B738}" dt="2021-06-28T17:24:26.537" v="6059" actId="122"/>
          <ac:spMkLst>
            <pc:docMk/>
            <pc:sldMk cId="694214173" sldId="308"/>
            <ac:spMk id="2" creationId="{08321F51-4896-4F21-BB07-82E0637FACB7}"/>
          </ac:spMkLst>
        </pc:spChg>
        <pc:spChg chg="mod">
          <ac:chgData name="Olusesan Makinde" userId="d54b9816d23c10d7" providerId="LiveId" clId="{039D6614-E272-41C2-A436-284DFA54B738}" dt="2021-06-28T04:53:23.055" v="3407" actId="20577"/>
          <ac:spMkLst>
            <pc:docMk/>
            <pc:sldMk cId="694214173" sldId="308"/>
            <ac:spMk id="3" creationId="{39DB2F28-6491-4D59-94DD-45830FBDE69B}"/>
          </ac:spMkLst>
        </pc:spChg>
        <pc:picChg chg="add del mod">
          <ac:chgData name="Olusesan Makinde" userId="d54b9816d23c10d7" providerId="LiveId" clId="{039D6614-E272-41C2-A436-284DFA54B738}" dt="2021-06-28T17:23:58.079" v="6030" actId="478"/>
          <ac:picMkLst>
            <pc:docMk/>
            <pc:sldMk cId="694214173" sldId="308"/>
            <ac:picMk id="4" creationId="{734A4764-1232-4D65-B1C0-F5D53E4CEED2}"/>
          </ac:picMkLst>
        </pc:picChg>
        <pc:picChg chg="add mod">
          <ac:chgData name="Olusesan Makinde" userId="d54b9816d23c10d7" providerId="LiveId" clId="{039D6614-E272-41C2-A436-284DFA54B738}" dt="2021-06-28T17:24:04.822" v="6031" actId="1076"/>
          <ac:picMkLst>
            <pc:docMk/>
            <pc:sldMk cId="694214173" sldId="308"/>
            <ac:picMk id="6" creationId="{708912A2-D58A-4530-8EDA-22300E38686C}"/>
          </ac:picMkLst>
        </pc:picChg>
      </pc:sldChg>
      <pc:sldChg chg="addSp delSp modSp new mod">
        <pc:chgData name="Olusesan Makinde" userId="d54b9816d23c10d7" providerId="LiveId" clId="{039D6614-E272-41C2-A436-284DFA54B738}" dt="2021-06-28T08:35:20.431" v="3921" actId="962"/>
        <pc:sldMkLst>
          <pc:docMk/>
          <pc:sldMk cId="2717061711" sldId="309"/>
        </pc:sldMkLst>
        <pc:spChg chg="mod">
          <ac:chgData name="Olusesan Makinde" userId="d54b9816d23c10d7" providerId="LiveId" clId="{039D6614-E272-41C2-A436-284DFA54B738}" dt="2021-06-28T08:33:05.289" v="3889"/>
          <ac:spMkLst>
            <pc:docMk/>
            <pc:sldMk cId="2717061711" sldId="309"/>
            <ac:spMk id="2" creationId="{37487140-9030-4A35-8799-1E8976BF3C2D}"/>
          </ac:spMkLst>
        </pc:spChg>
        <pc:spChg chg="del">
          <ac:chgData name="Olusesan Makinde" userId="d54b9816d23c10d7" providerId="LiveId" clId="{039D6614-E272-41C2-A436-284DFA54B738}" dt="2021-06-28T08:32:56.011" v="3886"/>
          <ac:spMkLst>
            <pc:docMk/>
            <pc:sldMk cId="2717061711" sldId="309"/>
            <ac:spMk id="3" creationId="{72786647-C053-4EAD-8A1D-7ACF7B2537AC}"/>
          </ac:spMkLst>
        </pc:spChg>
        <pc:spChg chg="mod">
          <ac:chgData name="Olusesan Makinde" userId="d54b9816d23c10d7" providerId="LiveId" clId="{039D6614-E272-41C2-A436-284DFA54B738}" dt="2021-06-28T08:33:25.857" v="3915" actId="27636"/>
          <ac:spMkLst>
            <pc:docMk/>
            <pc:sldMk cId="2717061711" sldId="309"/>
            <ac:spMk id="4" creationId="{477AD926-B3A9-4A0E-8997-DF16DF8C017B}"/>
          </ac:spMkLst>
        </pc:spChg>
        <pc:spChg chg="add del mod">
          <ac:chgData name="Olusesan Makinde" userId="d54b9816d23c10d7" providerId="LiveId" clId="{039D6614-E272-41C2-A436-284DFA54B738}" dt="2021-06-28T08:35:17.330" v="3919"/>
          <ac:spMkLst>
            <pc:docMk/>
            <pc:sldMk cId="2717061711" sldId="309"/>
            <ac:spMk id="10" creationId="{A3CD3F30-C764-4C7E-ABA9-4D277F966D77}"/>
          </ac:spMkLst>
        </pc:spChg>
        <pc:picChg chg="add del mod">
          <ac:chgData name="Olusesan Makinde" userId="d54b9816d23c10d7" providerId="LiveId" clId="{039D6614-E272-41C2-A436-284DFA54B738}" dt="2021-06-28T08:35:13.818" v="3918" actId="478"/>
          <ac:picMkLst>
            <pc:docMk/>
            <pc:sldMk cId="2717061711" sldId="309"/>
            <ac:picMk id="6" creationId="{570FDD1D-6504-44EF-9280-6E9C6231CCD8}"/>
          </ac:picMkLst>
        </pc:picChg>
        <pc:picChg chg="add del mod">
          <ac:chgData name="Olusesan Makinde" userId="d54b9816d23c10d7" providerId="LiveId" clId="{039D6614-E272-41C2-A436-284DFA54B738}" dt="2021-06-28T08:35:11.482" v="3917"/>
          <ac:picMkLst>
            <pc:docMk/>
            <pc:sldMk cId="2717061711" sldId="309"/>
            <ac:picMk id="8" creationId="{C7139D6A-72E0-43D3-B64C-5A75BBAC8C7F}"/>
          </ac:picMkLst>
        </pc:picChg>
        <pc:picChg chg="add mod">
          <ac:chgData name="Olusesan Makinde" userId="d54b9816d23c10d7" providerId="LiveId" clId="{039D6614-E272-41C2-A436-284DFA54B738}" dt="2021-06-28T08:35:20.431" v="3921" actId="962"/>
          <ac:picMkLst>
            <pc:docMk/>
            <pc:sldMk cId="2717061711" sldId="309"/>
            <ac:picMk id="12" creationId="{6EA17133-9CFE-47BB-9CA5-1F8814973FE9}"/>
          </ac:picMkLst>
        </pc:picChg>
      </pc:sldChg>
      <pc:sldChg chg="addSp delSp modSp new mod modClrScheme chgLayout">
        <pc:chgData name="Olusesan Makinde" userId="d54b9816d23c10d7" providerId="LiveId" clId="{039D6614-E272-41C2-A436-284DFA54B738}" dt="2021-06-28T16:43:51.445" v="5343" actId="313"/>
        <pc:sldMkLst>
          <pc:docMk/>
          <pc:sldMk cId="2286766850" sldId="310"/>
        </pc:sldMkLst>
        <pc:spChg chg="mod">
          <ac:chgData name="Olusesan Makinde" userId="d54b9816d23c10d7" providerId="LiveId" clId="{039D6614-E272-41C2-A436-284DFA54B738}" dt="2021-06-28T16:33:46.334" v="5336" actId="122"/>
          <ac:spMkLst>
            <pc:docMk/>
            <pc:sldMk cId="2286766850" sldId="310"/>
            <ac:spMk id="2" creationId="{C5CB647A-CA28-4160-9A0A-31F24C1691F3}"/>
          </ac:spMkLst>
        </pc:spChg>
        <pc:spChg chg="add del">
          <ac:chgData name="Olusesan Makinde" userId="d54b9816d23c10d7" providerId="LiveId" clId="{039D6614-E272-41C2-A436-284DFA54B738}" dt="2021-06-28T08:37:56.028" v="3927"/>
          <ac:spMkLst>
            <pc:docMk/>
            <pc:sldMk cId="2286766850" sldId="310"/>
            <ac:spMk id="3" creationId="{26B4C5A7-02C4-446B-9865-B748A9A75F0F}"/>
          </ac:spMkLst>
        </pc:spChg>
        <pc:spChg chg="mod">
          <ac:chgData name="Olusesan Makinde" userId="d54b9816d23c10d7" providerId="LiveId" clId="{039D6614-E272-41C2-A436-284DFA54B738}" dt="2021-06-28T16:43:51.445" v="5343" actId="313"/>
          <ac:spMkLst>
            <pc:docMk/>
            <pc:sldMk cId="2286766850" sldId="310"/>
            <ac:spMk id="4" creationId="{CE850FFB-1CB3-4A8A-B34C-2B8CB96F04A6}"/>
          </ac:spMkLst>
        </pc:spChg>
        <pc:picChg chg="add del mod">
          <ac:chgData name="Olusesan Makinde" userId="d54b9816d23c10d7" providerId="LiveId" clId="{039D6614-E272-41C2-A436-284DFA54B738}" dt="2021-06-28T08:36:52.001" v="3926"/>
          <ac:picMkLst>
            <pc:docMk/>
            <pc:sldMk cId="2286766850" sldId="310"/>
            <ac:picMk id="6" creationId="{F7C2E64C-09CB-4B9B-8C6A-8A9F408FDFDC}"/>
          </ac:picMkLst>
        </pc:picChg>
        <pc:picChg chg="add mod ord">
          <ac:chgData name="Olusesan Makinde" userId="d54b9816d23c10d7" providerId="LiveId" clId="{039D6614-E272-41C2-A436-284DFA54B738}" dt="2021-06-28T08:57:02.728" v="4067" actId="26606"/>
          <ac:picMkLst>
            <pc:docMk/>
            <pc:sldMk cId="2286766850" sldId="310"/>
            <ac:picMk id="8" creationId="{C4F3E41C-45C3-4945-827F-9D3EB26D201E}"/>
          </ac:picMkLst>
        </pc:picChg>
      </pc:sldChg>
      <pc:sldChg chg="new del">
        <pc:chgData name="Olusesan Makinde" userId="d54b9816d23c10d7" providerId="LiveId" clId="{039D6614-E272-41C2-A436-284DFA54B738}" dt="2021-06-28T08:36:38.639" v="3923" actId="680"/>
        <pc:sldMkLst>
          <pc:docMk/>
          <pc:sldMk cId="2377383284" sldId="310"/>
        </pc:sldMkLst>
      </pc:sldChg>
      <pc:sldChg chg="addSp delSp modSp new mod modNotesTx">
        <pc:chgData name="Olusesan Makinde" userId="d54b9816d23c10d7" providerId="LiveId" clId="{039D6614-E272-41C2-A436-284DFA54B738}" dt="2021-06-28T09:11:07.185" v="4438" actId="20577"/>
        <pc:sldMkLst>
          <pc:docMk/>
          <pc:sldMk cId="1242253828" sldId="311"/>
        </pc:sldMkLst>
        <pc:spChg chg="mod">
          <ac:chgData name="Olusesan Makinde" userId="d54b9816d23c10d7" providerId="LiveId" clId="{039D6614-E272-41C2-A436-284DFA54B738}" dt="2021-06-28T08:44:59.099" v="3991" actId="20577"/>
          <ac:spMkLst>
            <pc:docMk/>
            <pc:sldMk cId="1242253828" sldId="311"/>
            <ac:spMk id="2" creationId="{70638B33-E5AD-44E9-B75C-C9C5EC73F871}"/>
          </ac:spMkLst>
        </pc:spChg>
        <pc:spChg chg="del">
          <ac:chgData name="Olusesan Makinde" userId="d54b9816d23c10d7" providerId="LiveId" clId="{039D6614-E272-41C2-A436-284DFA54B738}" dt="2021-06-28T08:43:59.604" v="3936"/>
          <ac:spMkLst>
            <pc:docMk/>
            <pc:sldMk cId="1242253828" sldId="311"/>
            <ac:spMk id="3" creationId="{51F1D1D4-9658-4865-95FB-767B340764DF}"/>
          </ac:spMkLst>
        </pc:spChg>
        <pc:spChg chg="mod">
          <ac:chgData name="Olusesan Makinde" userId="d54b9816d23c10d7" providerId="LiveId" clId="{039D6614-E272-41C2-A436-284DFA54B738}" dt="2021-06-28T08:44:42.100" v="3984" actId="20577"/>
          <ac:spMkLst>
            <pc:docMk/>
            <pc:sldMk cId="1242253828" sldId="311"/>
            <ac:spMk id="4" creationId="{0E7FD855-8C3B-4B0E-BE64-923137D0779F}"/>
          </ac:spMkLst>
        </pc:spChg>
        <pc:picChg chg="add mod">
          <ac:chgData name="Olusesan Makinde" userId="d54b9816d23c10d7" providerId="LiveId" clId="{039D6614-E272-41C2-A436-284DFA54B738}" dt="2021-06-28T08:44:07.781" v="3937" actId="27614"/>
          <ac:picMkLst>
            <pc:docMk/>
            <pc:sldMk cId="1242253828" sldId="311"/>
            <ac:picMk id="6" creationId="{C7CCC796-BE19-44CA-B93E-83F6A6A2E637}"/>
          </ac:picMkLst>
        </pc:picChg>
      </pc:sldChg>
      <pc:sldChg chg="addSp delSp modSp new del mod modClrScheme chgLayout">
        <pc:chgData name="Olusesan Makinde" userId="d54b9816d23c10d7" providerId="LiveId" clId="{039D6614-E272-41C2-A436-284DFA54B738}" dt="2021-06-28T08:51:14.125" v="4012" actId="47"/>
        <pc:sldMkLst>
          <pc:docMk/>
          <pc:sldMk cId="2933905801" sldId="312"/>
        </pc:sldMkLst>
        <pc:spChg chg="del">
          <ac:chgData name="Olusesan Makinde" userId="d54b9816d23c10d7" providerId="LiveId" clId="{039D6614-E272-41C2-A436-284DFA54B738}" dt="2021-06-28T08:48:33.567" v="3997" actId="26606"/>
          <ac:spMkLst>
            <pc:docMk/>
            <pc:sldMk cId="2933905801" sldId="312"/>
            <ac:spMk id="2" creationId="{2CD5ACFF-8469-4940-BD46-0D378F8239B4}"/>
          </ac:spMkLst>
        </pc:spChg>
        <pc:spChg chg="add del">
          <ac:chgData name="Olusesan Makinde" userId="d54b9816d23c10d7" providerId="LiveId" clId="{039D6614-E272-41C2-A436-284DFA54B738}" dt="2021-06-28T08:48:33.567" v="3997" actId="26606"/>
          <ac:spMkLst>
            <pc:docMk/>
            <pc:sldMk cId="2933905801" sldId="312"/>
            <ac:spMk id="3" creationId="{4583B145-2AA2-49C1-BC7A-B0317411752C}"/>
          </ac:spMkLst>
        </pc:spChg>
        <pc:spChg chg="del">
          <ac:chgData name="Olusesan Makinde" userId="d54b9816d23c10d7" providerId="LiveId" clId="{039D6614-E272-41C2-A436-284DFA54B738}" dt="2021-06-28T08:48:33.567" v="3997" actId="26606"/>
          <ac:spMkLst>
            <pc:docMk/>
            <pc:sldMk cId="2933905801" sldId="312"/>
            <ac:spMk id="4" creationId="{6EFC9D92-55AF-4EA8-B6CF-90341F06BAE3}"/>
          </ac:spMkLst>
        </pc:spChg>
        <pc:spChg chg="add mod">
          <ac:chgData name="Olusesan Makinde" userId="d54b9816d23c10d7" providerId="LiveId" clId="{039D6614-E272-41C2-A436-284DFA54B738}" dt="2021-06-28T08:48:33.567" v="3997" actId="26606"/>
          <ac:spMkLst>
            <pc:docMk/>
            <pc:sldMk cId="2933905801" sldId="312"/>
            <ac:spMk id="11" creationId="{8988EC62-6BBB-4660-9D3B-1D1C63389FE3}"/>
          </ac:spMkLst>
        </pc:spChg>
        <pc:spChg chg="add mod">
          <ac:chgData name="Olusesan Makinde" userId="d54b9816d23c10d7" providerId="LiveId" clId="{039D6614-E272-41C2-A436-284DFA54B738}" dt="2021-06-28T08:48:33.567" v="3997" actId="26606"/>
          <ac:spMkLst>
            <pc:docMk/>
            <pc:sldMk cId="2933905801" sldId="312"/>
            <ac:spMk id="13" creationId="{15BE08F2-ACC2-40CA-8C35-5F606193A69A}"/>
          </ac:spMkLst>
        </pc:spChg>
        <pc:spChg chg="add mod">
          <ac:chgData name="Olusesan Makinde" userId="d54b9816d23c10d7" providerId="LiveId" clId="{039D6614-E272-41C2-A436-284DFA54B738}" dt="2021-06-28T08:48:33.567" v="3997" actId="26606"/>
          <ac:spMkLst>
            <pc:docMk/>
            <pc:sldMk cId="2933905801" sldId="312"/>
            <ac:spMk id="15" creationId="{6A2D9EE7-764D-47E0-9D6F-354A8BAB0C08}"/>
          </ac:spMkLst>
        </pc:spChg>
        <pc:spChg chg="add mod">
          <ac:chgData name="Olusesan Makinde" userId="d54b9816d23c10d7" providerId="LiveId" clId="{039D6614-E272-41C2-A436-284DFA54B738}" dt="2021-06-28T08:48:33.567" v="3997" actId="26606"/>
          <ac:spMkLst>
            <pc:docMk/>
            <pc:sldMk cId="2933905801" sldId="312"/>
            <ac:spMk id="17" creationId="{155E756B-5F0B-4F62-A996-9FCFBF723CEE}"/>
          </ac:spMkLst>
        </pc:spChg>
        <pc:picChg chg="add del mod">
          <ac:chgData name="Olusesan Makinde" userId="d54b9816d23c10d7" providerId="LiveId" clId="{039D6614-E272-41C2-A436-284DFA54B738}" dt="2021-06-28T08:48:24.237" v="3996"/>
          <ac:picMkLst>
            <pc:docMk/>
            <pc:sldMk cId="2933905801" sldId="312"/>
            <ac:picMk id="6" creationId="{BDBA00A7-4EEC-41E0-B641-D6E3BDCD6A09}"/>
          </ac:picMkLst>
        </pc:picChg>
        <pc:picChg chg="add mod">
          <ac:chgData name="Olusesan Makinde" userId="d54b9816d23c10d7" providerId="LiveId" clId="{039D6614-E272-41C2-A436-284DFA54B738}" dt="2021-06-28T08:48:33.567" v="3997" actId="26606"/>
          <ac:picMkLst>
            <pc:docMk/>
            <pc:sldMk cId="2933905801" sldId="312"/>
            <ac:picMk id="8" creationId="{BDBA00A7-4EEC-41E0-B641-D6E3BDCD6A09}"/>
          </ac:picMkLst>
        </pc:picChg>
      </pc:sldChg>
      <pc:sldChg chg="addSp delSp modSp new del mod ord modClrScheme chgLayout">
        <pc:chgData name="Olusesan Makinde" userId="d54b9816d23c10d7" providerId="LiveId" clId="{039D6614-E272-41C2-A436-284DFA54B738}" dt="2021-06-28T08:51:11.668" v="4011" actId="47"/>
        <pc:sldMkLst>
          <pc:docMk/>
          <pc:sldMk cId="1041831212" sldId="313"/>
        </pc:sldMkLst>
        <pc:spChg chg="add del mod">
          <ac:chgData name="Olusesan Makinde" userId="d54b9816d23c10d7" providerId="LiveId" clId="{039D6614-E272-41C2-A436-284DFA54B738}" dt="2021-06-28T08:49:56.128" v="4004" actId="26606"/>
          <ac:spMkLst>
            <pc:docMk/>
            <pc:sldMk cId="1041831212" sldId="313"/>
            <ac:spMk id="2" creationId="{40609AFC-7BE7-44F1-B777-85E7AF8A0923}"/>
          </ac:spMkLst>
        </pc:spChg>
        <pc:spChg chg="del">
          <ac:chgData name="Olusesan Makinde" userId="d54b9816d23c10d7" providerId="LiveId" clId="{039D6614-E272-41C2-A436-284DFA54B738}" dt="2021-06-28T08:49:40.806" v="3999"/>
          <ac:spMkLst>
            <pc:docMk/>
            <pc:sldMk cId="1041831212" sldId="313"/>
            <ac:spMk id="3" creationId="{A121C1C4-5848-4A66-A887-F162635E44D7}"/>
          </ac:spMkLst>
        </pc:spChg>
        <pc:spChg chg="add del">
          <ac:chgData name="Olusesan Makinde" userId="d54b9816d23c10d7" providerId="LiveId" clId="{039D6614-E272-41C2-A436-284DFA54B738}" dt="2021-06-28T08:49:56.128" v="4004" actId="26606"/>
          <ac:spMkLst>
            <pc:docMk/>
            <pc:sldMk cId="1041831212" sldId="313"/>
            <ac:spMk id="4" creationId="{5BE04795-479E-4A53-B498-DD047D1E1C98}"/>
          </ac:spMkLst>
        </pc:spChg>
        <pc:spChg chg="add del mod">
          <ac:chgData name="Olusesan Makinde" userId="d54b9816d23c10d7" providerId="LiveId" clId="{039D6614-E272-41C2-A436-284DFA54B738}" dt="2021-06-28T08:49:56.124" v="4003" actId="26606"/>
          <ac:spMkLst>
            <pc:docMk/>
            <pc:sldMk cId="1041831212" sldId="313"/>
            <ac:spMk id="11" creationId="{63D6BAC8-886A-4A78-916A-C49AC5721EDF}"/>
          </ac:spMkLst>
        </pc:spChg>
        <pc:spChg chg="add del mod">
          <ac:chgData name="Olusesan Makinde" userId="d54b9816d23c10d7" providerId="LiveId" clId="{039D6614-E272-41C2-A436-284DFA54B738}" dt="2021-06-28T08:49:56.124" v="4003" actId="26606"/>
          <ac:spMkLst>
            <pc:docMk/>
            <pc:sldMk cId="1041831212" sldId="313"/>
            <ac:spMk id="13" creationId="{02B788CD-41F5-4232-8093-BF19D65063C0}"/>
          </ac:spMkLst>
        </pc:spChg>
        <pc:spChg chg="add del mod">
          <ac:chgData name="Olusesan Makinde" userId="d54b9816d23c10d7" providerId="LiveId" clId="{039D6614-E272-41C2-A436-284DFA54B738}" dt="2021-06-28T08:49:56.124" v="4003" actId="26606"/>
          <ac:spMkLst>
            <pc:docMk/>
            <pc:sldMk cId="1041831212" sldId="313"/>
            <ac:spMk id="15" creationId="{8C5C8E8F-F5CB-4E91-980B-F368A0DB0C85}"/>
          </ac:spMkLst>
        </pc:spChg>
        <pc:spChg chg="add del mod">
          <ac:chgData name="Olusesan Makinde" userId="d54b9816d23c10d7" providerId="LiveId" clId="{039D6614-E272-41C2-A436-284DFA54B738}" dt="2021-06-28T08:49:56.124" v="4003" actId="26606"/>
          <ac:spMkLst>
            <pc:docMk/>
            <pc:sldMk cId="1041831212" sldId="313"/>
            <ac:spMk id="17" creationId="{5434E790-0D81-4494-9293-F3C5AE62ECA8}"/>
          </ac:spMkLst>
        </pc:spChg>
        <pc:spChg chg="add mod">
          <ac:chgData name="Olusesan Makinde" userId="d54b9816d23c10d7" providerId="LiveId" clId="{039D6614-E272-41C2-A436-284DFA54B738}" dt="2021-06-28T08:49:56.128" v="4004" actId="26606"/>
          <ac:spMkLst>
            <pc:docMk/>
            <pc:sldMk cId="1041831212" sldId="313"/>
            <ac:spMk id="19" creationId="{6F5FB606-AEC8-46CB-853D-FFB8959BB0E6}"/>
          </ac:spMkLst>
        </pc:spChg>
        <pc:spChg chg="add mod">
          <ac:chgData name="Olusesan Makinde" userId="d54b9816d23c10d7" providerId="LiveId" clId="{039D6614-E272-41C2-A436-284DFA54B738}" dt="2021-06-28T08:49:56.128" v="4004" actId="26606"/>
          <ac:spMkLst>
            <pc:docMk/>
            <pc:sldMk cId="1041831212" sldId="313"/>
            <ac:spMk id="20" creationId="{D9B74ACC-5519-48FE-B39F-29A3629001F5}"/>
          </ac:spMkLst>
        </pc:spChg>
        <pc:picChg chg="add mod">
          <ac:chgData name="Olusesan Makinde" userId="d54b9816d23c10d7" providerId="LiveId" clId="{039D6614-E272-41C2-A436-284DFA54B738}" dt="2021-06-28T08:50:54.035" v="4007" actId="1076"/>
          <ac:picMkLst>
            <pc:docMk/>
            <pc:sldMk cId="1041831212" sldId="313"/>
            <ac:picMk id="6" creationId="{F9D1F47D-5E68-45FA-A4AF-B95FF7242D48}"/>
          </ac:picMkLst>
        </pc:picChg>
      </pc:sldChg>
      <pc:sldChg chg="addSp delSp modSp new mod modClrScheme chgLayout modNotesTx">
        <pc:chgData name="Olusesan Makinde" userId="d54b9816d23c10d7" providerId="LiveId" clId="{039D6614-E272-41C2-A436-284DFA54B738}" dt="2021-06-28T09:08:24.439" v="4357" actId="20577"/>
        <pc:sldMkLst>
          <pc:docMk/>
          <pc:sldMk cId="2351251533" sldId="314"/>
        </pc:sldMkLst>
        <pc:spChg chg="add del">
          <ac:chgData name="Olusesan Makinde" userId="d54b9816d23c10d7" providerId="LiveId" clId="{039D6614-E272-41C2-A436-284DFA54B738}" dt="2021-06-28T08:51:45.513" v="4018" actId="26606"/>
          <ac:spMkLst>
            <pc:docMk/>
            <pc:sldMk cId="2351251533" sldId="314"/>
            <ac:spMk id="2" creationId="{E7E6C6D5-9BFC-4326-9A4A-D37377052106}"/>
          </ac:spMkLst>
        </pc:spChg>
        <pc:spChg chg="del">
          <ac:chgData name="Olusesan Makinde" userId="d54b9816d23c10d7" providerId="LiveId" clId="{039D6614-E272-41C2-A436-284DFA54B738}" dt="2021-06-28T08:51:31.232" v="4013"/>
          <ac:spMkLst>
            <pc:docMk/>
            <pc:sldMk cId="2351251533" sldId="314"/>
            <ac:spMk id="3" creationId="{6D390501-FDB0-4B57-BEBE-B5F6483F27C4}"/>
          </ac:spMkLst>
        </pc:spChg>
        <pc:spChg chg="add del mod">
          <ac:chgData name="Olusesan Makinde" userId="d54b9816d23c10d7" providerId="LiveId" clId="{039D6614-E272-41C2-A436-284DFA54B738}" dt="2021-06-28T08:51:45.513" v="4018" actId="26606"/>
          <ac:spMkLst>
            <pc:docMk/>
            <pc:sldMk cId="2351251533" sldId="314"/>
            <ac:spMk id="4" creationId="{76015403-F9B0-4588-94CF-625F86E46C78}"/>
          </ac:spMkLst>
        </pc:spChg>
        <pc:spChg chg="add mod">
          <ac:chgData name="Olusesan Makinde" userId="d54b9816d23c10d7" providerId="LiveId" clId="{039D6614-E272-41C2-A436-284DFA54B738}" dt="2021-06-28T09:08:24.439" v="4357" actId="20577"/>
          <ac:spMkLst>
            <pc:docMk/>
            <pc:sldMk cId="2351251533" sldId="314"/>
            <ac:spMk id="11" creationId="{7A169CDB-F91C-488B-816E-3085D1F1689F}"/>
          </ac:spMkLst>
        </pc:spChg>
        <pc:picChg chg="add mod">
          <ac:chgData name="Olusesan Makinde" userId="d54b9816d23c10d7" providerId="LiveId" clId="{039D6614-E272-41C2-A436-284DFA54B738}" dt="2021-06-28T08:51:45.513" v="4018" actId="26606"/>
          <ac:picMkLst>
            <pc:docMk/>
            <pc:sldMk cId="2351251533" sldId="314"/>
            <ac:picMk id="6" creationId="{D4CDD58E-38D3-4DFD-B8B5-B2B6F0F2525E}"/>
          </ac:picMkLst>
        </pc:picChg>
      </pc:sldChg>
      <pc:sldChg chg="addSp delSp modSp new mod">
        <pc:chgData name="Olusesan Makinde" userId="d54b9816d23c10d7" providerId="LiveId" clId="{039D6614-E272-41C2-A436-284DFA54B738}" dt="2021-06-28T09:09:39.234" v="4402" actId="962"/>
        <pc:sldMkLst>
          <pc:docMk/>
          <pc:sldMk cId="3014949631" sldId="315"/>
        </pc:sldMkLst>
        <pc:spChg chg="mod">
          <ac:chgData name="Olusesan Makinde" userId="d54b9816d23c10d7" providerId="LiveId" clId="{039D6614-E272-41C2-A436-284DFA54B738}" dt="2021-06-28T09:09:32.906" v="4399" actId="20577"/>
          <ac:spMkLst>
            <pc:docMk/>
            <pc:sldMk cId="3014949631" sldId="315"/>
            <ac:spMk id="2" creationId="{7F16A29B-7832-4E8D-B776-CEB47D79814E}"/>
          </ac:spMkLst>
        </pc:spChg>
        <pc:spChg chg="del">
          <ac:chgData name="Olusesan Makinde" userId="d54b9816d23c10d7" providerId="LiveId" clId="{039D6614-E272-41C2-A436-284DFA54B738}" dt="2021-06-28T09:09:35.014" v="4400"/>
          <ac:spMkLst>
            <pc:docMk/>
            <pc:sldMk cId="3014949631" sldId="315"/>
            <ac:spMk id="3" creationId="{2D58EC87-A11E-44A9-94E4-A195E91E3087}"/>
          </ac:spMkLst>
        </pc:spChg>
        <pc:picChg chg="add mod">
          <ac:chgData name="Olusesan Makinde" userId="d54b9816d23c10d7" providerId="LiveId" clId="{039D6614-E272-41C2-A436-284DFA54B738}" dt="2021-06-28T09:09:39.234" v="4402" actId="962"/>
          <ac:picMkLst>
            <pc:docMk/>
            <pc:sldMk cId="3014949631" sldId="315"/>
            <ac:picMk id="5" creationId="{FEFAFEFD-6494-414F-A139-6937BE1D5646}"/>
          </ac:picMkLst>
        </pc:picChg>
      </pc:sldChg>
      <pc:sldChg chg="addSp delSp modSp new mod ord">
        <pc:chgData name="Olusesan Makinde" userId="d54b9816d23c10d7" providerId="LiveId" clId="{039D6614-E272-41C2-A436-284DFA54B738}" dt="2021-06-29T09:58:34.896" v="6342" actId="20577"/>
        <pc:sldMkLst>
          <pc:docMk/>
          <pc:sldMk cId="151226751" sldId="316"/>
        </pc:sldMkLst>
        <pc:spChg chg="mod">
          <ac:chgData name="Olusesan Makinde" userId="d54b9816d23c10d7" providerId="LiveId" clId="{039D6614-E272-41C2-A436-284DFA54B738}" dt="2021-06-28T16:33:34.228" v="5335" actId="113"/>
          <ac:spMkLst>
            <pc:docMk/>
            <pc:sldMk cId="151226751" sldId="316"/>
            <ac:spMk id="2" creationId="{41F2B31E-3DB9-4155-89F4-4DE10DBA5259}"/>
          </ac:spMkLst>
        </pc:spChg>
        <pc:spChg chg="add del">
          <ac:chgData name="Olusesan Makinde" userId="d54b9816d23c10d7" providerId="LiveId" clId="{039D6614-E272-41C2-A436-284DFA54B738}" dt="2021-06-28T09:28:41.296" v="4442" actId="3680"/>
          <ac:spMkLst>
            <pc:docMk/>
            <pc:sldMk cId="151226751" sldId="316"/>
            <ac:spMk id="3" creationId="{52FB5B5E-C6C1-4709-AD69-FB752125F7C6}"/>
          </ac:spMkLst>
        </pc:spChg>
        <pc:graphicFrameChg chg="add del mod ord modGraphic">
          <ac:chgData name="Olusesan Makinde" userId="d54b9816d23c10d7" providerId="LiveId" clId="{039D6614-E272-41C2-A436-284DFA54B738}" dt="2021-06-28T09:28:35.160" v="4441" actId="3680"/>
          <ac:graphicFrameMkLst>
            <pc:docMk/>
            <pc:sldMk cId="151226751" sldId="316"/>
            <ac:graphicFrameMk id="4" creationId="{1E18ED9D-A549-45C2-875C-2BBBD1CA181F}"/>
          </ac:graphicFrameMkLst>
        </pc:graphicFrameChg>
        <pc:graphicFrameChg chg="add mod ord modGraphic">
          <ac:chgData name="Olusesan Makinde" userId="d54b9816d23c10d7" providerId="LiveId" clId="{039D6614-E272-41C2-A436-284DFA54B738}" dt="2021-06-29T09:58:34.896" v="6342" actId="20577"/>
          <ac:graphicFrameMkLst>
            <pc:docMk/>
            <pc:sldMk cId="151226751" sldId="316"/>
            <ac:graphicFrameMk id="5" creationId="{610CCD12-BA25-4C8B-B1FC-149CE87A2AFA}"/>
          </ac:graphicFrameMkLst>
        </pc:graphicFrameChg>
      </pc:sldChg>
      <pc:sldChg chg="addSp delSp modSp new mod modClrScheme chgLayout">
        <pc:chgData name="Olusesan Makinde" userId="d54b9816d23c10d7" providerId="LiveId" clId="{039D6614-E272-41C2-A436-284DFA54B738}" dt="2021-06-28T18:03:08.421" v="6293" actId="6549"/>
        <pc:sldMkLst>
          <pc:docMk/>
          <pc:sldMk cId="2419426547" sldId="317"/>
        </pc:sldMkLst>
        <pc:spChg chg="add del">
          <ac:chgData name="Olusesan Makinde" userId="d54b9816d23c10d7" providerId="LiveId" clId="{039D6614-E272-41C2-A436-284DFA54B738}" dt="2021-06-28T17:11:02.446" v="5909" actId="26606"/>
          <ac:spMkLst>
            <pc:docMk/>
            <pc:sldMk cId="2419426547" sldId="317"/>
            <ac:spMk id="2" creationId="{AA9F5E1C-7158-443B-8C4C-2B318161777D}"/>
          </ac:spMkLst>
        </pc:spChg>
        <pc:spChg chg="add del">
          <ac:chgData name="Olusesan Makinde" userId="d54b9816d23c10d7" providerId="LiveId" clId="{039D6614-E272-41C2-A436-284DFA54B738}" dt="2021-06-28T17:11:02.446" v="5909" actId="26606"/>
          <ac:spMkLst>
            <pc:docMk/>
            <pc:sldMk cId="2419426547" sldId="317"/>
            <ac:spMk id="3" creationId="{97E220E7-FB57-4E87-9E21-C3B6BFB84713}"/>
          </ac:spMkLst>
        </pc:spChg>
        <pc:spChg chg="del">
          <ac:chgData name="Olusesan Makinde" userId="d54b9816d23c10d7" providerId="LiveId" clId="{039D6614-E272-41C2-A436-284DFA54B738}" dt="2021-06-28T17:10:46.014" v="5898"/>
          <ac:spMkLst>
            <pc:docMk/>
            <pc:sldMk cId="2419426547" sldId="317"/>
            <ac:spMk id="4" creationId="{23141FB6-0B11-4400-AF93-249BB1B73EC3}"/>
          </ac:spMkLst>
        </pc:spChg>
        <pc:spChg chg="add del mod">
          <ac:chgData name="Olusesan Makinde" userId="d54b9816d23c10d7" providerId="LiveId" clId="{039D6614-E272-41C2-A436-284DFA54B738}" dt="2021-06-28T17:10:55.175" v="5902" actId="26606"/>
          <ac:spMkLst>
            <pc:docMk/>
            <pc:sldMk cId="2419426547" sldId="317"/>
            <ac:spMk id="11" creationId="{E6227187-860E-4930-A622-518D5B2AC8D7}"/>
          </ac:spMkLst>
        </pc:spChg>
        <pc:spChg chg="add del mod">
          <ac:chgData name="Olusesan Makinde" userId="d54b9816d23c10d7" providerId="LiveId" clId="{039D6614-E272-41C2-A436-284DFA54B738}" dt="2021-06-28T17:10:55.175" v="5902" actId="26606"/>
          <ac:spMkLst>
            <pc:docMk/>
            <pc:sldMk cId="2419426547" sldId="317"/>
            <ac:spMk id="13" creationId="{318E4D99-63DE-46BD-918C-B99D2F8BC62E}"/>
          </ac:spMkLst>
        </pc:spChg>
        <pc:spChg chg="add del mod">
          <ac:chgData name="Olusesan Makinde" userId="d54b9816d23c10d7" providerId="LiveId" clId="{039D6614-E272-41C2-A436-284DFA54B738}" dt="2021-06-28T17:10:57.098" v="5904" actId="26606"/>
          <ac:spMkLst>
            <pc:docMk/>
            <pc:sldMk cId="2419426547" sldId="317"/>
            <ac:spMk id="15" creationId="{751399D8-9C5E-4EE9-AE8A-9E901C33AE47}"/>
          </ac:spMkLst>
        </pc:spChg>
        <pc:spChg chg="add del">
          <ac:chgData name="Olusesan Makinde" userId="d54b9816d23c10d7" providerId="LiveId" clId="{039D6614-E272-41C2-A436-284DFA54B738}" dt="2021-06-28T17:10:58.650" v="5906" actId="26606"/>
          <ac:spMkLst>
            <pc:docMk/>
            <pc:sldMk cId="2419426547" sldId="317"/>
            <ac:spMk id="17" creationId="{10D6B94E-1967-42FC-8E87-66F7EECFFBCE}"/>
          </ac:spMkLst>
        </pc:spChg>
        <pc:spChg chg="add del">
          <ac:chgData name="Olusesan Makinde" userId="d54b9816d23c10d7" providerId="LiveId" clId="{039D6614-E272-41C2-A436-284DFA54B738}" dt="2021-06-28T17:10:58.650" v="5906" actId="26606"/>
          <ac:spMkLst>
            <pc:docMk/>
            <pc:sldMk cId="2419426547" sldId="317"/>
            <ac:spMk id="18" creationId="{ECCD2CE8-F1B8-460A-AAF0-9A190517F47C}"/>
          </ac:spMkLst>
        </pc:spChg>
        <pc:spChg chg="add del mod">
          <ac:chgData name="Olusesan Makinde" userId="d54b9816d23c10d7" providerId="LiveId" clId="{039D6614-E272-41C2-A436-284DFA54B738}" dt="2021-06-28T17:11:02.441" v="5908" actId="26606"/>
          <ac:spMkLst>
            <pc:docMk/>
            <pc:sldMk cId="2419426547" sldId="317"/>
            <ac:spMk id="20" creationId="{E6227187-860E-4930-A622-518D5B2AC8D7}"/>
          </ac:spMkLst>
        </pc:spChg>
        <pc:spChg chg="add del mod">
          <ac:chgData name="Olusesan Makinde" userId="d54b9816d23c10d7" providerId="LiveId" clId="{039D6614-E272-41C2-A436-284DFA54B738}" dt="2021-06-28T17:11:02.441" v="5908" actId="26606"/>
          <ac:spMkLst>
            <pc:docMk/>
            <pc:sldMk cId="2419426547" sldId="317"/>
            <ac:spMk id="21" creationId="{318E4D99-63DE-46BD-918C-B99D2F8BC62E}"/>
          </ac:spMkLst>
        </pc:spChg>
        <pc:spChg chg="add mod">
          <ac:chgData name="Olusesan Makinde" userId="d54b9816d23c10d7" providerId="LiveId" clId="{039D6614-E272-41C2-A436-284DFA54B738}" dt="2021-06-28T18:03:08.421" v="6293" actId="6549"/>
          <ac:spMkLst>
            <pc:docMk/>
            <pc:sldMk cId="2419426547" sldId="317"/>
            <ac:spMk id="23" creationId="{8AE8D726-3C55-4F35-A813-CC001C9C30BB}"/>
          </ac:spMkLst>
        </pc:spChg>
        <pc:spChg chg="add mod">
          <ac:chgData name="Olusesan Makinde" userId="d54b9816d23c10d7" providerId="LiveId" clId="{039D6614-E272-41C2-A436-284DFA54B738}" dt="2021-06-28T18:02:58.044" v="6291" actId="27636"/>
          <ac:spMkLst>
            <pc:docMk/>
            <pc:sldMk cId="2419426547" sldId="317"/>
            <ac:spMk id="24" creationId="{6E4AFB3A-956F-44DE-A2E7-209F20719618}"/>
          </ac:spMkLst>
        </pc:spChg>
        <pc:picChg chg="add mod">
          <ac:chgData name="Olusesan Makinde" userId="d54b9816d23c10d7" providerId="LiveId" clId="{039D6614-E272-41C2-A436-284DFA54B738}" dt="2021-06-28T17:11:02.446" v="5909" actId="26606"/>
          <ac:picMkLst>
            <pc:docMk/>
            <pc:sldMk cId="2419426547" sldId="317"/>
            <ac:picMk id="6" creationId="{87AE5D4F-3822-4BFC-8DB1-E2B60D182ECD}"/>
          </ac:picMkLst>
        </pc:picChg>
      </pc:sldChg>
      <pc:sldChg chg="addSp delSp modSp new mod modClrScheme chgLayout">
        <pc:chgData name="Olusesan Makinde" userId="d54b9816d23c10d7" providerId="LiveId" clId="{039D6614-E272-41C2-A436-284DFA54B738}" dt="2021-06-28T17:27:46.912" v="6094" actId="26606"/>
        <pc:sldMkLst>
          <pc:docMk/>
          <pc:sldMk cId="113145105" sldId="318"/>
        </pc:sldMkLst>
        <pc:spChg chg="add del">
          <ac:chgData name="Olusesan Makinde" userId="d54b9816d23c10d7" providerId="LiveId" clId="{039D6614-E272-41C2-A436-284DFA54B738}" dt="2021-06-28T17:25:55.087" v="6064" actId="26606"/>
          <ac:spMkLst>
            <pc:docMk/>
            <pc:sldMk cId="113145105" sldId="318"/>
            <ac:spMk id="2" creationId="{65CB4291-3E83-4C1B-ACB3-57FB4F5EBF3A}"/>
          </ac:spMkLst>
        </pc:spChg>
        <pc:spChg chg="add del">
          <ac:chgData name="Olusesan Makinde" userId="d54b9816d23c10d7" providerId="LiveId" clId="{039D6614-E272-41C2-A436-284DFA54B738}" dt="2021-06-28T17:25:55.087" v="6064" actId="26606"/>
          <ac:spMkLst>
            <pc:docMk/>
            <pc:sldMk cId="113145105" sldId="318"/>
            <ac:spMk id="3" creationId="{2CE2CF47-A6BC-474D-B356-03B9A67B9052}"/>
          </ac:spMkLst>
        </pc:spChg>
        <pc:spChg chg="del">
          <ac:chgData name="Olusesan Makinde" userId="d54b9816d23c10d7" providerId="LiveId" clId="{039D6614-E272-41C2-A436-284DFA54B738}" dt="2021-06-28T17:25:44.239" v="6061"/>
          <ac:spMkLst>
            <pc:docMk/>
            <pc:sldMk cId="113145105" sldId="318"/>
            <ac:spMk id="4" creationId="{4D2B3F5E-642D-4F50-A367-9065DA64AEA4}"/>
          </ac:spMkLst>
        </pc:spChg>
        <pc:spChg chg="mod ord">
          <ac:chgData name="Olusesan Makinde" userId="d54b9816d23c10d7" providerId="LiveId" clId="{039D6614-E272-41C2-A436-284DFA54B738}" dt="2021-06-28T17:27:46.912" v="6094" actId="26606"/>
          <ac:spMkLst>
            <pc:docMk/>
            <pc:sldMk cId="113145105" sldId="318"/>
            <ac:spMk id="5" creationId="{76DA7F71-6AC1-45C2-AB41-C5935AA3196B}"/>
          </ac:spMkLst>
        </pc:spChg>
        <pc:spChg chg="add del mod">
          <ac:chgData name="Olusesan Makinde" userId="d54b9816d23c10d7" providerId="LiveId" clId="{039D6614-E272-41C2-A436-284DFA54B738}" dt="2021-06-28T17:27:37.046" v="6091"/>
          <ac:spMkLst>
            <pc:docMk/>
            <pc:sldMk cId="113145105" sldId="318"/>
            <ac:spMk id="9" creationId="{8AECD986-3D13-4EAD-8796-38BD91BE6586}"/>
          </ac:spMkLst>
        </pc:spChg>
        <pc:spChg chg="add del mod">
          <ac:chgData name="Olusesan Makinde" userId="d54b9816d23c10d7" providerId="LiveId" clId="{039D6614-E272-41C2-A436-284DFA54B738}" dt="2021-06-28T17:25:52.436" v="6063" actId="26606"/>
          <ac:spMkLst>
            <pc:docMk/>
            <pc:sldMk cId="113145105" sldId="318"/>
            <ac:spMk id="71" creationId="{697B266A-9ACD-4887-BB44-8082CE5CA6A7}"/>
          </ac:spMkLst>
        </pc:spChg>
        <pc:spChg chg="add del mod">
          <ac:chgData name="Olusesan Makinde" userId="d54b9816d23c10d7" providerId="LiveId" clId="{039D6614-E272-41C2-A436-284DFA54B738}" dt="2021-06-28T17:25:52.436" v="6063" actId="26606"/>
          <ac:spMkLst>
            <pc:docMk/>
            <pc:sldMk cId="113145105" sldId="318"/>
            <ac:spMk id="73" creationId="{17AC3F29-5920-4931-BE59-4ED5C1DC7464}"/>
          </ac:spMkLst>
        </pc:spChg>
        <pc:spChg chg="add mod">
          <ac:chgData name="Olusesan Makinde" userId="d54b9816d23c10d7" providerId="LiveId" clId="{039D6614-E272-41C2-A436-284DFA54B738}" dt="2021-06-28T17:27:46.912" v="6094" actId="26606"/>
          <ac:spMkLst>
            <pc:docMk/>
            <pc:sldMk cId="113145105" sldId="318"/>
            <ac:spMk id="1028" creationId="{697B266A-9ACD-4887-BB44-8082CE5CA6A7}"/>
          </ac:spMkLst>
        </pc:spChg>
        <pc:spChg chg="add mod">
          <ac:chgData name="Olusesan Makinde" userId="d54b9816d23c10d7" providerId="LiveId" clId="{039D6614-E272-41C2-A436-284DFA54B738}" dt="2021-06-28T17:27:46.912" v="6094" actId="26606"/>
          <ac:spMkLst>
            <pc:docMk/>
            <pc:sldMk cId="113145105" sldId="318"/>
            <ac:spMk id="1029" creationId="{17AC3F29-5920-4931-BE59-4ED5C1DC7464}"/>
          </ac:spMkLst>
        </pc:spChg>
        <pc:picChg chg="add del mod">
          <ac:chgData name="Olusesan Makinde" userId="d54b9816d23c10d7" providerId="LiveId" clId="{039D6614-E272-41C2-A436-284DFA54B738}" dt="2021-06-28T17:27:33.558" v="6089"/>
          <ac:picMkLst>
            <pc:docMk/>
            <pc:sldMk cId="113145105" sldId="318"/>
            <ac:picMk id="7" creationId="{A0CD1C43-4302-4597-A248-FCC42630DA28}"/>
          </ac:picMkLst>
        </pc:picChg>
        <pc:picChg chg="add mod ord">
          <ac:chgData name="Olusesan Makinde" userId="d54b9816d23c10d7" providerId="LiveId" clId="{039D6614-E272-41C2-A436-284DFA54B738}" dt="2021-06-28T17:27:46.912" v="6094" actId="26606"/>
          <ac:picMkLst>
            <pc:docMk/>
            <pc:sldMk cId="113145105" sldId="318"/>
            <ac:picMk id="11" creationId="{87813344-9D63-4F42-9EF4-22D118A1456F}"/>
          </ac:picMkLst>
        </pc:picChg>
        <pc:picChg chg="add del mod">
          <ac:chgData name="Olusesan Makinde" userId="d54b9816d23c10d7" providerId="LiveId" clId="{039D6614-E272-41C2-A436-284DFA54B738}" dt="2021-06-28T17:27:35.165" v="6090" actId="478"/>
          <ac:picMkLst>
            <pc:docMk/>
            <pc:sldMk cId="113145105" sldId="318"/>
            <ac:picMk id="1026" creationId="{84526D57-6183-4477-842D-15525F6A61F6}"/>
          </ac:picMkLst>
        </pc:picChg>
      </pc:sldChg>
      <pc:sldChg chg="add del">
        <pc:chgData name="Olusesan Makinde" userId="d54b9816d23c10d7" providerId="LiveId" clId="{039D6614-E272-41C2-A436-284DFA54B738}" dt="2021-06-28T17:22:11.045" v="5969"/>
        <pc:sldMkLst>
          <pc:docMk/>
          <pc:sldMk cId="1194198273" sldId="318"/>
        </pc:sldMkLst>
      </pc:sldChg>
      <pc:sldChg chg="addSp delSp modSp new mod ord">
        <pc:chgData name="Olusesan Makinde" userId="d54b9816d23c10d7" providerId="LiveId" clId="{039D6614-E272-41C2-A436-284DFA54B738}" dt="2021-06-28T17:55:36.025" v="6195"/>
        <pc:sldMkLst>
          <pc:docMk/>
          <pc:sldMk cId="4003788152" sldId="319"/>
        </pc:sldMkLst>
        <pc:spChg chg="del">
          <ac:chgData name="Olusesan Makinde" userId="d54b9816d23c10d7" providerId="LiveId" clId="{039D6614-E272-41C2-A436-284DFA54B738}" dt="2021-06-28T17:46:10.005" v="6137" actId="26606"/>
          <ac:spMkLst>
            <pc:docMk/>
            <pc:sldMk cId="4003788152" sldId="319"/>
            <ac:spMk id="2" creationId="{5582AD9A-0130-4E8D-BA49-C734CF54BB47}"/>
          </ac:spMkLst>
        </pc:spChg>
        <pc:spChg chg="del">
          <ac:chgData name="Olusesan Makinde" userId="d54b9816d23c10d7" providerId="LiveId" clId="{039D6614-E272-41C2-A436-284DFA54B738}" dt="2021-06-28T17:46:10.005" v="6137" actId="26606"/>
          <ac:spMkLst>
            <pc:docMk/>
            <pc:sldMk cId="4003788152" sldId="319"/>
            <ac:spMk id="3" creationId="{2759214A-5B26-4930-B64B-F097155DC37F}"/>
          </ac:spMkLst>
        </pc:spChg>
        <pc:spChg chg="del">
          <ac:chgData name="Olusesan Makinde" userId="d54b9816d23c10d7" providerId="LiveId" clId="{039D6614-E272-41C2-A436-284DFA54B738}" dt="2021-06-28T17:46:02.811" v="6134"/>
          <ac:spMkLst>
            <pc:docMk/>
            <pc:sldMk cId="4003788152" sldId="319"/>
            <ac:spMk id="4" creationId="{FD786DAF-066F-47FC-A75D-26A47D4262CC}"/>
          </ac:spMkLst>
        </pc:spChg>
        <pc:spChg chg="mod">
          <ac:chgData name="Olusesan Makinde" userId="d54b9816d23c10d7" providerId="LiveId" clId="{039D6614-E272-41C2-A436-284DFA54B738}" dt="2021-06-28T17:46:10.005" v="6137" actId="26606"/>
          <ac:spMkLst>
            <pc:docMk/>
            <pc:sldMk cId="4003788152" sldId="319"/>
            <ac:spMk id="5" creationId="{19689CA5-C977-4CC6-B26E-E5800AAB5C2A}"/>
          </ac:spMkLst>
        </pc:spChg>
        <pc:spChg chg="add mod">
          <ac:chgData name="Olusesan Makinde" userId="d54b9816d23c10d7" providerId="LiveId" clId="{039D6614-E272-41C2-A436-284DFA54B738}" dt="2021-06-28T17:46:56.138" v="6164"/>
          <ac:spMkLst>
            <pc:docMk/>
            <pc:sldMk cId="4003788152" sldId="319"/>
            <ac:spMk id="12" creationId="{7AA816BA-7BF4-4F64-97E7-9A4186380096}"/>
          </ac:spMkLst>
        </pc:spChg>
        <pc:spChg chg="add mod">
          <ac:chgData name="Olusesan Makinde" userId="d54b9816d23c10d7" providerId="LiveId" clId="{039D6614-E272-41C2-A436-284DFA54B738}" dt="2021-06-28T17:48:11.071" v="6176" actId="255"/>
          <ac:spMkLst>
            <pc:docMk/>
            <pc:sldMk cId="4003788152" sldId="319"/>
            <ac:spMk id="14" creationId="{099FAC05-F2C7-431D-8E85-E789945EE866}"/>
          </ac:spMkLst>
        </pc:spChg>
        <pc:picChg chg="add mod">
          <ac:chgData name="Olusesan Makinde" userId="d54b9816d23c10d7" providerId="LiveId" clId="{039D6614-E272-41C2-A436-284DFA54B738}" dt="2021-06-28T17:46:10.005" v="6137" actId="26606"/>
          <ac:picMkLst>
            <pc:docMk/>
            <pc:sldMk cId="4003788152" sldId="319"/>
            <ac:picMk id="7" creationId="{395C6C07-B225-40AA-95BA-51475AAC07A4}"/>
          </ac:picMkLst>
        </pc:picChg>
      </pc:sldChg>
      <pc:sldChg chg="new del">
        <pc:chgData name="Olusesan Makinde" userId="d54b9816d23c10d7" providerId="LiveId" clId="{039D6614-E272-41C2-A436-284DFA54B738}" dt="2021-06-28T17:49:19.623" v="6178" actId="680"/>
        <pc:sldMkLst>
          <pc:docMk/>
          <pc:sldMk cId="909828779" sldId="320"/>
        </pc:sldMkLst>
      </pc:sldChg>
      <pc:sldChg chg="addSp delSp modSp new mod">
        <pc:chgData name="Olusesan Makinde" userId="d54b9816d23c10d7" providerId="LiveId" clId="{039D6614-E272-41C2-A436-284DFA54B738}" dt="2021-06-28T17:50:20.138" v="6191" actId="26606"/>
        <pc:sldMkLst>
          <pc:docMk/>
          <pc:sldMk cId="1985147066" sldId="320"/>
        </pc:sldMkLst>
        <pc:spChg chg="del">
          <ac:chgData name="Olusesan Makinde" userId="d54b9816d23c10d7" providerId="LiveId" clId="{039D6614-E272-41C2-A436-284DFA54B738}" dt="2021-06-28T17:49:30.820" v="6183" actId="26606"/>
          <ac:spMkLst>
            <pc:docMk/>
            <pc:sldMk cId="1985147066" sldId="320"/>
            <ac:spMk id="2" creationId="{748A71C9-BD62-4833-B373-67FE50041D76}"/>
          </ac:spMkLst>
        </pc:spChg>
        <pc:spChg chg="del">
          <ac:chgData name="Olusesan Makinde" userId="d54b9816d23c10d7" providerId="LiveId" clId="{039D6614-E272-41C2-A436-284DFA54B738}" dt="2021-06-28T17:49:30.820" v="6183" actId="26606"/>
          <ac:spMkLst>
            <pc:docMk/>
            <pc:sldMk cId="1985147066" sldId="320"/>
            <ac:spMk id="3" creationId="{1C74F2D4-31C8-4264-B11D-8E41BCB72AA0}"/>
          </ac:spMkLst>
        </pc:spChg>
        <pc:spChg chg="del">
          <ac:chgData name="Olusesan Makinde" userId="d54b9816d23c10d7" providerId="LiveId" clId="{039D6614-E272-41C2-A436-284DFA54B738}" dt="2021-06-28T17:49:25.508" v="6180"/>
          <ac:spMkLst>
            <pc:docMk/>
            <pc:sldMk cId="1985147066" sldId="320"/>
            <ac:spMk id="4" creationId="{24B71239-7A62-4CB4-A608-2785B672CE86}"/>
          </ac:spMkLst>
        </pc:spChg>
        <pc:spChg chg="mod">
          <ac:chgData name="Olusesan Makinde" userId="d54b9816d23c10d7" providerId="LiveId" clId="{039D6614-E272-41C2-A436-284DFA54B738}" dt="2021-06-28T17:49:30.820" v="6183" actId="26606"/>
          <ac:spMkLst>
            <pc:docMk/>
            <pc:sldMk cId="1985147066" sldId="320"/>
            <ac:spMk id="5" creationId="{86064FB5-9557-4F11-AE16-74895708BF87}"/>
          </ac:spMkLst>
        </pc:spChg>
        <pc:spChg chg="add del mod">
          <ac:chgData name="Olusesan Makinde" userId="d54b9816d23c10d7" providerId="LiveId" clId="{039D6614-E272-41C2-A436-284DFA54B738}" dt="2021-06-28T17:50:20.138" v="6191" actId="26606"/>
          <ac:spMkLst>
            <pc:docMk/>
            <pc:sldMk cId="1985147066" sldId="320"/>
            <ac:spMk id="9" creationId="{082C373B-F188-4501-8587-0478446CA263}"/>
          </ac:spMkLst>
        </pc:spChg>
        <pc:spChg chg="add mod">
          <ac:chgData name="Olusesan Makinde" userId="d54b9816d23c10d7" providerId="LiveId" clId="{039D6614-E272-41C2-A436-284DFA54B738}" dt="2021-06-28T17:50:20.138" v="6191" actId="26606"/>
          <ac:spMkLst>
            <pc:docMk/>
            <pc:sldMk cId="1985147066" sldId="320"/>
            <ac:spMk id="12" creationId="{88795E6C-51E2-4EEA-B1A2-B49AC1E084DE}"/>
          </ac:spMkLst>
        </pc:spChg>
        <pc:spChg chg="add mod">
          <ac:chgData name="Olusesan Makinde" userId="d54b9816d23c10d7" providerId="LiveId" clId="{039D6614-E272-41C2-A436-284DFA54B738}" dt="2021-06-28T17:50:20.138" v="6191" actId="26606"/>
          <ac:spMkLst>
            <pc:docMk/>
            <pc:sldMk cId="1985147066" sldId="320"/>
            <ac:spMk id="14" creationId="{EB3BB55D-BFFF-4966-9D21-7D50B4F418A5}"/>
          </ac:spMkLst>
        </pc:spChg>
        <pc:picChg chg="add del mod">
          <ac:chgData name="Olusesan Makinde" userId="d54b9816d23c10d7" providerId="LiveId" clId="{039D6614-E272-41C2-A436-284DFA54B738}" dt="2021-06-28T17:50:07.684" v="6189" actId="21"/>
          <ac:picMkLst>
            <pc:docMk/>
            <pc:sldMk cId="1985147066" sldId="320"/>
            <ac:picMk id="7" creationId="{94627257-FBD8-485C-9A07-A9504853C626}"/>
          </ac:picMkLst>
        </pc:picChg>
        <pc:picChg chg="add mod ord">
          <ac:chgData name="Olusesan Makinde" userId="d54b9816d23c10d7" providerId="LiveId" clId="{039D6614-E272-41C2-A436-284DFA54B738}" dt="2021-06-28T17:50:20.138" v="6191" actId="26606"/>
          <ac:picMkLst>
            <pc:docMk/>
            <pc:sldMk cId="1985147066" sldId="320"/>
            <ac:picMk id="13" creationId="{3B9572BA-9F8A-4A17-BAC6-565D7C58B9B6}"/>
          </ac:picMkLst>
        </pc:picChg>
      </pc:sldChg>
      <pc:sldChg chg="addSp delSp modSp new mod">
        <pc:chgData name="Olusesan Makinde" userId="d54b9816d23c10d7" providerId="LiveId" clId="{039D6614-E272-41C2-A436-284DFA54B738}" dt="2021-06-28T21:36:57.370" v="6330"/>
        <pc:sldMkLst>
          <pc:docMk/>
          <pc:sldMk cId="708110182" sldId="321"/>
        </pc:sldMkLst>
        <pc:spChg chg="mod">
          <ac:chgData name="Olusesan Makinde" userId="d54b9816d23c10d7" providerId="LiveId" clId="{039D6614-E272-41C2-A436-284DFA54B738}" dt="2021-06-28T21:36:57.370" v="6330"/>
          <ac:spMkLst>
            <pc:docMk/>
            <pc:sldMk cId="708110182" sldId="321"/>
            <ac:spMk id="2" creationId="{F5A816DC-CA5E-47A3-9D4A-C714AEED8125}"/>
          </ac:spMkLst>
        </pc:spChg>
        <pc:spChg chg="mod">
          <ac:chgData name="Olusesan Makinde" userId="d54b9816d23c10d7" providerId="LiveId" clId="{039D6614-E272-41C2-A436-284DFA54B738}" dt="2021-06-28T21:36:41.878" v="6329" actId="27636"/>
          <ac:spMkLst>
            <pc:docMk/>
            <pc:sldMk cId="708110182" sldId="321"/>
            <ac:spMk id="3" creationId="{B1747EED-BDE0-468A-B4E7-467B267CD7D6}"/>
          </ac:spMkLst>
        </pc:spChg>
        <pc:spChg chg="del">
          <ac:chgData name="Olusesan Makinde" userId="d54b9816d23c10d7" providerId="LiveId" clId="{039D6614-E272-41C2-A436-284DFA54B738}" dt="2021-06-28T21:36:25.392" v="6324"/>
          <ac:spMkLst>
            <pc:docMk/>
            <pc:sldMk cId="708110182" sldId="321"/>
            <ac:spMk id="4" creationId="{6A8770A0-9D33-4FF2-A909-6E2913644E06}"/>
          </ac:spMkLst>
        </pc:spChg>
        <pc:picChg chg="add mod">
          <ac:chgData name="Olusesan Makinde" userId="d54b9816d23c10d7" providerId="LiveId" clId="{039D6614-E272-41C2-A436-284DFA54B738}" dt="2021-06-28T21:36:29.690" v="6325" actId="27614"/>
          <ac:picMkLst>
            <pc:docMk/>
            <pc:sldMk cId="708110182" sldId="321"/>
            <ac:picMk id="7" creationId="{31DA27A2-8327-4A79-931C-0ED4D769F703}"/>
          </ac:picMkLst>
        </pc:picChg>
      </pc:sldChg>
      <pc:sldChg chg="new del">
        <pc:chgData name="Olusesan Makinde" userId="d54b9816d23c10d7" providerId="LiveId" clId="{039D6614-E272-41C2-A436-284DFA54B738}" dt="2021-06-28T18:00:25.366" v="6273" actId="680"/>
        <pc:sldMkLst>
          <pc:docMk/>
          <pc:sldMk cId="3436447946" sldId="321"/>
        </pc:sldMkLst>
      </pc:sldChg>
      <pc:sldChg chg="addSp delSp modSp new del mod">
        <pc:chgData name="Olusesan Makinde" userId="d54b9816d23c10d7" providerId="LiveId" clId="{039D6614-E272-41C2-A436-284DFA54B738}" dt="2021-06-28T18:03:05.447" v="6292" actId="47"/>
        <pc:sldMkLst>
          <pc:docMk/>
          <pc:sldMk cId="4283719657" sldId="321"/>
        </pc:sldMkLst>
        <pc:spChg chg="mod">
          <ac:chgData name="Olusesan Makinde" userId="d54b9816d23c10d7" providerId="LiveId" clId="{039D6614-E272-41C2-A436-284DFA54B738}" dt="2021-06-28T18:02:24.437" v="6289"/>
          <ac:spMkLst>
            <pc:docMk/>
            <pc:sldMk cId="4283719657" sldId="321"/>
            <ac:spMk id="2" creationId="{A507ABE7-2850-406A-B2FE-33535EA727AD}"/>
          </ac:spMkLst>
        </pc:spChg>
        <pc:spChg chg="mod">
          <ac:chgData name="Olusesan Makinde" userId="d54b9816d23c10d7" providerId="LiveId" clId="{039D6614-E272-41C2-A436-284DFA54B738}" dt="2021-06-28T18:02:13.064" v="6287" actId="14100"/>
          <ac:spMkLst>
            <pc:docMk/>
            <pc:sldMk cId="4283719657" sldId="321"/>
            <ac:spMk id="3" creationId="{8C841EA5-8B90-4C5B-BC30-5A70BA68CF8B}"/>
          </ac:spMkLst>
        </pc:spChg>
        <pc:spChg chg="del">
          <ac:chgData name="Olusesan Makinde" userId="d54b9816d23c10d7" providerId="LiveId" clId="{039D6614-E272-41C2-A436-284DFA54B738}" dt="2021-06-28T18:00:30.439" v="6275"/>
          <ac:spMkLst>
            <pc:docMk/>
            <pc:sldMk cId="4283719657" sldId="321"/>
            <ac:spMk id="4" creationId="{BA01D525-92BA-47F2-A5E9-90EC8B60D08D}"/>
          </ac:spMkLst>
        </pc:spChg>
        <pc:picChg chg="add mod modCrop">
          <ac:chgData name="Olusesan Makinde" userId="d54b9816d23c10d7" providerId="LiveId" clId="{039D6614-E272-41C2-A436-284DFA54B738}" dt="2021-06-28T18:01:05.480" v="6280" actId="1076"/>
          <ac:picMkLst>
            <pc:docMk/>
            <pc:sldMk cId="4283719657" sldId="321"/>
            <ac:picMk id="7" creationId="{BB849BF4-6794-40FC-AC03-1489A3B1677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9512F-1C62-405F-8FD6-1509A94D560D}" type="datetimeFigureOut">
              <a:rPr lang="en-US" smtClean="0"/>
              <a:t>6/29/2021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A046D-AD88-4476-8B44-BAE7406E1B6F}" type="slidenum">
              <a:rPr lang="en-US" smtClean="0"/>
              <a:t>‹#›</a:t>
            </a:fld>
            <a:endParaRPr lang="en-US"/>
          </a:p>
        </p:txBody>
      </p:sp>
    </p:spTree>
    <p:extLst>
      <p:ext uri="{BB962C8B-B14F-4D97-AF65-F5344CB8AC3E}">
        <p14:creationId xmlns:p14="http://schemas.microsoft.com/office/powerpoint/2010/main" val="1671627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aura of silence permeates discussions about GBV as a whole. </a:t>
            </a:r>
          </a:p>
        </p:txBody>
      </p:sp>
      <p:sp>
        <p:nvSpPr>
          <p:cNvPr id="4" name="Slide Number Placeholder 3"/>
          <p:cNvSpPr>
            <a:spLocks noGrp="1"/>
          </p:cNvSpPr>
          <p:nvPr>
            <p:ph type="sldNum" sz="quarter" idx="5"/>
          </p:nvPr>
        </p:nvSpPr>
        <p:spPr/>
        <p:txBody>
          <a:bodyPr/>
          <a:lstStyle/>
          <a:p>
            <a:fld id="{9B5A046D-AD88-4476-8B44-BAE7406E1B6F}" type="slidenum">
              <a:rPr lang="en-US" smtClean="0"/>
              <a:t>2</a:t>
            </a:fld>
            <a:endParaRPr lang="en-US"/>
          </a:p>
        </p:txBody>
      </p:sp>
    </p:spTree>
    <p:extLst>
      <p:ext uri="{BB962C8B-B14F-4D97-AF65-F5344CB8AC3E}">
        <p14:creationId xmlns:p14="http://schemas.microsoft.com/office/powerpoint/2010/main" val="425014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such, men carry more responsibilities, including that could have been assigned to their female counterparts. This can leave men feeling both overburdened and with a sense of entitlement to a salary that is higher than that paid to females. </a:t>
            </a:r>
          </a:p>
        </p:txBody>
      </p:sp>
      <p:sp>
        <p:nvSpPr>
          <p:cNvPr id="4" name="Slide Number Placeholder 3"/>
          <p:cNvSpPr>
            <a:spLocks noGrp="1"/>
          </p:cNvSpPr>
          <p:nvPr>
            <p:ph type="sldNum" sz="quarter" idx="5"/>
          </p:nvPr>
        </p:nvSpPr>
        <p:spPr/>
        <p:txBody>
          <a:bodyPr/>
          <a:lstStyle/>
          <a:p>
            <a:fld id="{9B5A046D-AD88-4476-8B44-BAE7406E1B6F}" type="slidenum">
              <a:rPr lang="en-US" smtClean="0"/>
              <a:t>20</a:t>
            </a:fld>
            <a:endParaRPr lang="en-US"/>
          </a:p>
        </p:txBody>
      </p:sp>
    </p:spTree>
    <p:extLst>
      <p:ext uri="{BB962C8B-B14F-4D97-AF65-F5344CB8AC3E}">
        <p14:creationId xmlns:p14="http://schemas.microsoft.com/office/powerpoint/2010/main" val="3472207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public sector, this is usually expressly provided for within the civil service rules, however, there interviewees suggest that there is poor reporting, which could translate to the low levels of sanctions against perpetrators. The culture of silence also makes women not talk about GBV at all, probably for fear of ‘victimization’ or ‘victim blaming’.</a:t>
            </a:r>
          </a:p>
        </p:txBody>
      </p:sp>
      <p:sp>
        <p:nvSpPr>
          <p:cNvPr id="4" name="Slide Number Placeholder 3"/>
          <p:cNvSpPr>
            <a:spLocks noGrp="1"/>
          </p:cNvSpPr>
          <p:nvPr>
            <p:ph type="sldNum" sz="quarter" idx="5"/>
          </p:nvPr>
        </p:nvSpPr>
        <p:spPr/>
        <p:txBody>
          <a:bodyPr/>
          <a:lstStyle/>
          <a:p>
            <a:fld id="{9B5A046D-AD88-4476-8B44-BAE7406E1B6F}" type="slidenum">
              <a:rPr lang="en-US" smtClean="0"/>
              <a:t>23</a:t>
            </a:fld>
            <a:endParaRPr lang="en-US"/>
          </a:p>
        </p:txBody>
      </p:sp>
    </p:spTree>
    <p:extLst>
      <p:ext uri="{BB962C8B-B14F-4D97-AF65-F5344CB8AC3E}">
        <p14:creationId xmlns:p14="http://schemas.microsoft.com/office/powerpoint/2010/main" val="1894004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appropriate sanctions are not always applied to those who abuse women and justice for the victims is rare, there is no room for deterrence and the</a:t>
            </a:r>
            <a:r>
              <a:rPr lang="en-US" sz="1800" dirty="0">
                <a:effectLst/>
                <a:latin typeface="Calibri" panose="020F0502020204030204" pitchFamily="34" charset="0"/>
                <a:ea typeface="Calibri" panose="020F0502020204030204" pitchFamily="34" charset="0"/>
                <a:cs typeface="Times New Roman" panose="02020603050405020304" pitchFamily="18" charset="0"/>
              </a:rPr>
              <a:t> fact that the driver was referred to as an older individual highlights some cultural norms that are transmitted to the workplace, where a younger individual cannot be seen to be ‘rude’ to an older person even when that person is junior to them in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organisation’s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structure</a:t>
            </a:r>
          </a:p>
          <a:p>
            <a:endParaRPr lang="en-US" dirty="0"/>
          </a:p>
        </p:txBody>
      </p:sp>
      <p:sp>
        <p:nvSpPr>
          <p:cNvPr id="4" name="Slide Number Placeholder 3"/>
          <p:cNvSpPr>
            <a:spLocks noGrp="1"/>
          </p:cNvSpPr>
          <p:nvPr>
            <p:ph type="sldNum" sz="quarter" idx="5"/>
          </p:nvPr>
        </p:nvSpPr>
        <p:spPr/>
        <p:txBody>
          <a:bodyPr/>
          <a:lstStyle/>
          <a:p>
            <a:fld id="{9B5A046D-AD88-4476-8B44-BAE7406E1B6F}" type="slidenum">
              <a:rPr lang="en-US" smtClean="0"/>
              <a:t>24</a:t>
            </a:fld>
            <a:endParaRPr lang="en-US"/>
          </a:p>
        </p:txBody>
      </p:sp>
    </p:spTree>
    <p:extLst>
      <p:ext uri="{BB962C8B-B14F-4D97-AF65-F5344CB8AC3E}">
        <p14:creationId xmlns:p14="http://schemas.microsoft.com/office/powerpoint/2010/main" val="146052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women also report that they ignore the situation because they can handle the problem without reporting or don’t want to be the reason why someone gets fired.</a:t>
            </a:r>
          </a:p>
          <a:p>
            <a:r>
              <a:rPr lang="en-US" dirty="0"/>
              <a:t>Silence, fear of loosing one’s job</a:t>
            </a:r>
          </a:p>
        </p:txBody>
      </p:sp>
      <p:sp>
        <p:nvSpPr>
          <p:cNvPr id="4" name="Slide Number Placeholder 3"/>
          <p:cNvSpPr>
            <a:spLocks noGrp="1"/>
          </p:cNvSpPr>
          <p:nvPr>
            <p:ph type="sldNum" sz="quarter" idx="5"/>
          </p:nvPr>
        </p:nvSpPr>
        <p:spPr/>
        <p:txBody>
          <a:bodyPr/>
          <a:lstStyle/>
          <a:p>
            <a:fld id="{9B5A046D-AD88-4476-8B44-BAE7406E1B6F}" type="slidenum">
              <a:rPr lang="en-US" smtClean="0"/>
              <a:t>26</a:t>
            </a:fld>
            <a:endParaRPr lang="en-US"/>
          </a:p>
        </p:txBody>
      </p:sp>
    </p:spTree>
    <p:extLst>
      <p:ext uri="{BB962C8B-B14F-4D97-AF65-F5344CB8AC3E}">
        <p14:creationId xmlns:p14="http://schemas.microsoft.com/office/powerpoint/2010/main" val="3232685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women report hating their bosses so much and feel depressed working for them.</a:t>
            </a:r>
          </a:p>
        </p:txBody>
      </p:sp>
      <p:sp>
        <p:nvSpPr>
          <p:cNvPr id="4" name="Slide Number Placeholder 3"/>
          <p:cNvSpPr>
            <a:spLocks noGrp="1"/>
          </p:cNvSpPr>
          <p:nvPr>
            <p:ph type="sldNum" sz="quarter" idx="5"/>
          </p:nvPr>
        </p:nvSpPr>
        <p:spPr/>
        <p:txBody>
          <a:bodyPr/>
          <a:lstStyle/>
          <a:p>
            <a:fld id="{9B5A046D-AD88-4476-8B44-BAE7406E1B6F}" type="slidenum">
              <a:rPr lang="en-US" smtClean="0"/>
              <a:t>27</a:t>
            </a:fld>
            <a:endParaRPr lang="en-US"/>
          </a:p>
        </p:txBody>
      </p:sp>
    </p:spTree>
    <p:extLst>
      <p:ext uri="{BB962C8B-B14F-4D97-AF65-F5344CB8AC3E}">
        <p14:creationId xmlns:p14="http://schemas.microsoft.com/office/powerpoint/2010/main" val="733583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to light a different perspective; how many women will feel they must be married to be able to feel safe within a work environment.</a:t>
            </a:r>
          </a:p>
        </p:txBody>
      </p:sp>
      <p:sp>
        <p:nvSpPr>
          <p:cNvPr id="4" name="Slide Number Placeholder 3"/>
          <p:cNvSpPr>
            <a:spLocks noGrp="1"/>
          </p:cNvSpPr>
          <p:nvPr>
            <p:ph type="sldNum" sz="quarter" idx="5"/>
          </p:nvPr>
        </p:nvSpPr>
        <p:spPr/>
        <p:txBody>
          <a:bodyPr/>
          <a:lstStyle/>
          <a:p>
            <a:fld id="{9B5A046D-AD88-4476-8B44-BAE7406E1B6F}" type="slidenum">
              <a:rPr lang="en-US" smtClean="0"/>
              <a:t>29</a:t>
            </a:fld>
            <a:endParaRPr lang="en-US"/>
          </a:p>
        </p:txBody>
      </p:sp>
    </p:spTree>
    <p:extLst>
      <p:ext uri="{BB962C8B-B14F-4D97-AF65-F5344CB8AC3E}">
        <p14:creationId xmlns:p14="http://schemas.microsoft.com/office/powerpoint/2010/main" val="179092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amazing that women just can't do it right when it comes to dressing, if a female ICT staff shows up covered up keeping to the tenets of her faith or culture, she is presumed to be nonconforming to the ICT sector and if she appears in clothes, she considers comfortable she could still be liable for flirtatious dressing with dire consequences.</a:t>
            </a:r>
          </a:p>
        </p:txBody>
      </p:sp>
      <p:sp>
        <p:nvSpPr>
          <p:cNvPr id="4" name="Slide Number Placeholder 3"/>
          <p:cNvSpPr>
            <a:spLocks noGrp="1"/>
          </p:cNvSpPr>
          <p:nvPr>
            <p:ph type="sldNum" sz="quarter" idx="5"/>
          </p:nvPr>
        </p:nvSpPr>
        <p:spPr/>
        <p:txBody>
          <a:bodyPr/>
          <a:lstStyle/>
          <a:p>
            <a:fld id="{9B5A046D-AD88-4476-8B44-BAE7406E1B6F}" type="slidenum">
              <a:rPr lang="en-US" smtClean="0"/>
              <a:t>30</a:t>
            </a:fld>
            <a:endParaRPr lang="en-US"/>
          </a:p>
        </p:txBody>
      </p:sp>
    </p:spTree>
    <p:extLst>
      <p:ext uri="{BB962C8B-B14F-4D97-AF65-F5344CB8AC3E}">
        <p14:creationId xmlns:p14="http://schemas.microsoft.com/office/powerpoint/2010/main" val="2297148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some people find these jokes appealing, it can be difficult translating it as offensive, some other people on the same group will not see it as just a form of sexual harassment.</a:t>
            </a:r>
          </a:p>
        </p:txBody>
      </p:sp>
      <p:sp>
        <p:nvSpPr>
          <p:cNvPr id="4" name="Slide Number Placeholder 3"/>
          <p:cNvSpPr>
            <a:spLocks noGrp="1"/>
          </p:cNvSpPr>
          <p:nvPr>
            <p:ph type="sldNum" sz="quarter" idx="5"/>
          </p:nvPr>
        </p:nvSpPr>
        <p:spPr/>
        <p:txBody>
          <a:bodyPr/>
          <a:lstStyle/>
          <a:p>
            <a:fld id="{9B5A046D-AD88-4476-8B44-BAE7406E1B6F}" type="slidenum">
              <a:rPr lang="en-US" smtClean="0"/>
              <a:t>31</a:t>
            </a:fld>
            <a:endParaRPr lang="en-US"/>
          </a:p>
        </p:txBody>
      </p:sp>
    </p:spTree>
    <p:extLst>
      <p:ext uri="{BB962C8B-B14F-4D97-AF65-F5344CB8AC3E}">
        <p14:creationId xmlns:p14="http://schemas.microsoft.com/office/powerpoint/2010/main" val="3600877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5A046D-AD88-4476-8B44-BAE7406E1B6F}" type="slidenum">
              <a:rPr lang="en-US" smtClean="0"/>
              <a:t>38</a:t>
            </a:fld>
            <a:endParaRPr lang="en-US"/>
          </a:p>
        </p:txBody>
      </p:sp>
    </p:spTree>
    <p:extLst>
      <p:ext uri="{BB962C8B-B14F-4D97-AF65-F5344CB8AC3E}">
        <p14:creationId xmlns:p14="http://schemas.microsoft.com/office/powerpoint/2010/main" val="11300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Lone ranger status: </a:t>
            </a:r>
          </a:p>
        </p:txBody>
      </p:sp>
      <p:sp>
        <p:nvSpPr>
          <p:cNvPr id="4" name="Slide Number Placeholder 3"/>
          <p:cNvSpPr>
            <a:spLocks noGrp="1"/>
          </p:cNvSpPr>
          <p:nvPr>
            <p:ph type="sldNum" sz="quarter" idx="5"/>
          </p:nvPr>
        </p:nvSpPr>
        <p:spPr/>
        <p:txBody>
          <a:bodyPr/>
          <a:lstStyle/>
          <a:p>
            <a:fld id="{9B5A046D-AD88-4476-8B44-BAE7406E1B6F}" type="slidenum">
              <a:rPr lang="en-US" smtClean="0"/>
              <a:t>6</a:t>
            </a:fld>
            <a:endParaRPr lang="en-US"/>
          </a:p>
        </p:txBody>
      </p:sp>
    </p:spTree>
    <p:extLst>
      <p:ext uri="{BB962C8B-B14F-4D97-AF65-F5344CB8AC3E}">
        <p14:creationId xmlns:p14="http://schemas.microsoft.com/office/powerpoint/2010/main" val="1945540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Consequences for the health of the individual: BP. Anxiety, fatigue, stomach pains, headaches, migraines mental and psychosocial stress and can result in suicidal ideation</a:t>
            </a:r>
          </a:p>
        </p:txBody>
      </p:sp>
      <p:sp>
        <p:nvSpPr>
          <p:cNvPr id="4" name="Slide Number Placeholder 3"/>
          <p:cNvSpPr>
            <a:spLocks noGrp="1"/>
          </p:cNvSpPr>
          <p:nvPr>
            <p:ph type="sldNum" sz="quarter" idx="5"/>
          </p:nvPr>
        </p:nvSpPr>
        <p:spPr/>
        <p:txBody>
          <a:bodyPr/>
          <a:lstStyle/>
          <a:p>
            <a:fld id="{9B5A046D-AD88-4476-8B44-BAE7406E1B6F}" type="slidenum">
              <a:rPr lang="en-US" smtClean="0"/>
              <a:t>8</a:t>
            </a:fld>
            <a:endParaRPr lang="en-US"/>
          </a:p>
        </p:txBody>
      </p:sp>
    </p:spTree>
    <p:extLst>
      <p:ext uri="{BB962C8B-B14F-4D97-AF65-F5344CB8AC3E}">
        <p14:creationId xmlns:p14="http://schemas.microsoft.com/office/powerpoint/2010/main" val="3636562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Paystack was recently sold for more than $200 million and </a:t>
            </a:r>
            <a:r>
              <a:rPr lang="en-US" dirty="0" err="1"/>
              <a:t>Flutterwave</a:t>
            </a:r>
            <a:r>
              <a:rPr lang="en-US" dirty="0"/>
              <a:t> is valued at more than $1 billion </a:t>
            </a:r>
          </a:p>
          <a:p>
            <a:endParaRPr lang="en-US" dirty="0"/>
          </a:p>
          <a:p>
            <a:r>
              <a:rPr lang="en-US" dirty="0"/>
              <a:t>According to IT </a:t>
            </a:r>
            <a:r>
              <a:rPr lang="en-US" dirty="0" err="1"/>
              <a:t>EdgeNews</a:t>
            </a:r>
            <a:r>
              <a:rPr lang="en-US" dirty="0"/>
              <a:t>, over 17% growth was added to the national GDP by the ICT sector, this is more investment, better opportunities and pay which women will effectively miss out on with the continued low participation of women in the sector. In 2019, Nigeria surpassed south Africa as the premium ICT investment hub for Africa.</a:t>
            </a:r>
          </a:p>
          <a:p>
            <a:pPr marL="171450" indent="-171450">
              <a:buFont typeface="Arial" panose="020B0604020202020204" pitchFamily="34" charset="0"/>
              <a:buChar char="•"/>
            </a:pPr>
            <a:r>
              <a:rPr lang="en-US" dirty="0"/>
              <a:t>To achieve gender equality and empower all women and girls (5) and provide decent work and economic growth (8)</a:t>
            </a:r>
          </a:p>
        </p:txBody>
      </p:sp>
      <p:sp>
        <p:nvSpPr>
          <p:cNvPr id="4" name="Slide Number Placeholder 3"/>
          <p:cNvSpPr>
            <a:spLocks noGrp="1"/>
          </p:cNvSpPr>
          <p:nvPr>
            <p:ph type="sldNum" sz="quarter" idx="5"/>
          </p:nvPr>
        </p:nvSpPr>
        <p:spPr/>
        <p:txBody>
          <a:bodyPr/>
          <a:lstStyle/>
          <a:p>
            <a:fld id="{9B5A046D-AD88-4476-8B44-BAE7406E1B6F}" type="slidenum">
              <a:rPr lang="en-US" smtClean="0"/>
              <a:t>9</a:t>
            </a:fld>
            <a:endParaRPr lang="en-US"/>
          </a:p>
        </p:txBody>
      </p:sp>
    </p:spTree>
    <p:extLst>
      <p:ext uri="{BB962C8B-B14F-4D97-AF65-F5344CB8AC3E}">
        <p14:creationId xmlns:p14="http://schemas.microsoft.com/office/powerpoint/2010/main" val="1471187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Twitter, LinkedIn, Facebook, and recommendations from respondents who agreed to take part in the study. </a:t>
            </a:r>
          </a:p>
          <a:p>
            <a:r>
              <a:rPr lang="en-US" dirty="0"/>
              <a:t>There were 23 KIIs consisting of 17 females and 6 men and an FGD group consisting of 4 men.</a:t>
            </a:r>
          </a:p>
          <a:p>
            <a:r>
              <a:rPr lang="en-US" dirty="0"/>
              <a:t>Respondents included software developers and engineers, systems analysts, network and systems administrators,  data analysts, A. I. experts, human resource managers, projects managers, chief executives.</a:t>
            </a:r>
          </a:p>
        </p:txBody>
      </p:sp>
      <p:sp>
        <p:nvSpPr>
          <p:cNvPr id="4" name="Slide Number Placeholder 3"/>
          <p:cNvSpPr>
            <a:spLocks noGrp="1"/>
          </p:cNvSpPr>
          <p:nvPr>
            <p:ph type="sldNum" sz="quarter" idx="5"/>
          </p:nvPr>
        </p:nvSpPr>
        <p:spPr/>
        <p:txBody>
          <a:bodyPr/>
          <a:lstStyle/>
          <a:p>
            <a:fld id="{9B5A046D-AD88-4476-8B44-BAE7406E1B6F}" type="slidenum">
              <a:rPr lang="en-US" smtClean="0"/>
              <a:t>12</a:t>
            </a:fld>
            <a:endParaRPr lang="en-US"/>
          </a:p>
        </p:txBody>
      </p:sp>
    </p:spTree>
    <p:extLst>
      <p:ext uri="{BB962C8B-B14F-4D97-AF65-F5344CB8AC3E}">
        <p14:creationId xmlns:p14="http://schemas.microsoft.com/office/powerpoint/2010/main" val="2999414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new automated ethical approval for research tool called REAPS ( Research ethics application system) which is being used at the </a:t>
            </a:r>
          </a:p>
        </p:txBody>
      </p:sp>
      <p:sp>
        <p:nvSpPr>
          <p:cNvPr id="4" name="Slide Number Placeholder 3"/>
          <p:cNvSpPr>
            <a:spLocks noGrp="1"/>
          </p:cNvSpPr>
          <p:nvPr>
            <p:ph type="sldNum" sz="quarter" idx="5"/>
          </p:nvPr>
        </p:nvSpPr>
        <p:spPr/>
        <p:txBody>
          <a:bodyPr/>
          <a:lstStyle/>
          <a:p>
            <a:fld id="{9B5A046D-AD88-4476-8B44-BAE7406E1B6F}" type="slidenum">
              <a:rPr lang="en-US" smtClean="0"/>
              <a:t>13</a:t>
            </a:fld>
            <a:endParaRPr lang="en-US"/>
          </a:p>
        </p:txBody>
      </p:sp>
    </p:spTree>
    <p:extLst>
      <p:ext uri="{BB962C8B-B14F-4D97-AF65-F5344CB8AC3E}">
        <p14:creationId xmlns:p14="http://schemas.microsoft.com/office/powerpoint/2010/main" val="4188460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t>
            </a:r>
            <a:r>
              <a:rPr lang="en-US" sz="1200" dirty="0">
                <a:effectLst/>
                <a:latin typeface="Barlow" panose="020B0604020202020204" charset="0"/>
                <a:ea typeface="Calibri" panose="020F0502020204030204" pitchFamily="34" charset="0"/>
                <a:cs typeface="Times New Roman" panose="02020603050405020304" pitchFamily="18" charset="0"/>
              </a:rPr>
              <a:t>observation could be attributed to the social norm tied to girls meant to be quiet and unseen unlike boys that are encouraged to be bold and outspoken. </a:t>
            </a:r>
          </a:p>
          <a:p>
            <a:endParaRPr lang="en-US" dirty="0"/>
          </a:p>
        </p:txBody>
      </p:sp>
      <p:sp>
        <p:nvSpPr>
          <p:cNvPr id="4" name="Slide Number Placeholder 3"/>
          <p:cNvSpPr>
            <a:spLocks noGrp="1"/>
          </p:cNvSpPr>
          <p:nvPr>
            <p:ph type="sldNum" sz="quarter" idx="5"/>
          </p:nvPr>
        </p:nvSpPr>
        <p:spPr/>
        <p:txBody>
          <a:bodyPr/>
          <a:lstStyle/>
          <a:p>
            <a:fld id="{9B5A046D-AD88-4476-8B44-BAE7406E1B6F}" type="slidenum">
              <a:rPr lang="en-US" smtClean="0"/>
              <a:t>17</a:t>
            </a:fld>
            <a:endParaRPr lang="en-US"/>
          </a:p>
        </p:txBody>
      </p:sp>
    </p:spTree>
    <p:extLst>
      <p:ext uri="{BB962C8B-B14F-4D97-AF65-F5344CB8AC3E}">
        <p14:creationId xmlns:p14="http://schemas.microsoft.com/office/powerpoint/2010/main" val="886401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these women must often find a male voice to represent them and even this is detrimental to them because these so-called fronts can end up taking credit for their work and ideas or even pushing them out totally.</a:t>
            </a:r>
          </a:p>
        </p:txBody>
      </p:sp>
      <p:sp>
        <p:nvSpPr>
          <p:cNvPr id="4" name="Slide Number Placeholder 3"/>
          <p:cNvSpPr>
            <a:spLocks noGrp="1"/>
          </p:cNvSpPr>
          <p:nvPr>
            <p:ph type="sldNum" sz="quarter" idx="5"/>
          </p:nvPr>
        </p:nvSpPr>
        <p:spPr/>
        <p:txBody>
          <a:bodyPr/>
          <a:lstStyle/>
          <a:p>
            <a:fld id="{9B5A046D-AD88-4476-8B44-BAE7406E1B6F}" type="slidenum">
              <a:rPr lang="en-US" smtClean="0"/>
              <a:t>18</a:t>
            </a:fld>
            <a:endParaRPr lang="en-US"/>
          </a:p>
        </p:txBody>
      </p:sp>
    </p:spTree>
    <p:extLst>
      <p:ext uri="{BB962C8B-B14F-4D97-AF65-F5344CB8AC3E}">
        <p14:creationId xmlns:p14="http://schemas.microsoft.com/office/powerpoint/2010/main" val="1775506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Growing in desired areas of specialization and building their professionalism is also threatened.</a:t>
            </a:r>
          </a:p>
        </p:txBody>
      </p:sp>
      <p:sp>
        <p:nvSpPr>
          <p:cNvPr id="4" name="Slide Number Placeholder 3"/>
          <p:cNvSpPr>
            <a:spLocks noGrp="1"/>
          </p:cNvSpPr>
          <p:nvPr>
            <p:ph type="sldNum" sz="quarter" idx="5"/>
          </p:nvPr>
        </p:nvSpPr>
        <p:spPr/>
        <p:txBody>
          <a:bodyPr/>
          <a:lstStyle/>
          <a:p>
            <a:fld id="{9B5A046D-AD88-4476-8B44-BAE7406E1B6F}" type="slidenum">
              <a:rPr lang="en-US" smtClean="0"/>
              <a:t>19</a:t>
            </a:fld>
            <a:endParaRPr lang="en-US"/>
          </a:p>
        </p:txBody>
      </p:sp>
    </p:spTree>
    <p:extLst>
      <p:ext uri="{BB962C8B-B14F-4D97-AF65-F5344CB8AC3E}">
        <p14:creationId xmlns:p14="http://schemas.microsoft.com/office/powerpoint/2010/main" val="3535912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AE872-A772-4505-82CD-1350A78085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4EA9C5-E735-46AB-B861-95A5701B4C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98DD78-FFFD-43FB-8E50-8AA3B86C096E}"/>
              </a:ext>
            </a:extLst>
          </p:cNvPr>
          <p:cNvSpPr>
            <a:spLocks noGrp="1"/>
          </p:cNvSpPr>
          <p:nvPr>
            <p:ph type="dt" sz="half" idx="10"/>
          </p:nvPr>
        </p:nvSpPr>
        <p:spPr/>
        <p:txBody>
          <a:bodyPr/>
          <a:lstStyle/>
          <a:p>
            <a:fld id="{63F63991-3D56-4381-BFAA-7E728732C44D}" type="datetime1">
              <a:rPr lang="en-US" smtClean="0"/>
              <a:t>6/29/2021</a:t>
            </a:fld>
            <a:endParaRPr lang="en-US"/>
          </a:p>
        </p:txBody>
      </p:sp>
      <p:sp>
        <p:nvSpPr>
          <p:cNvPr id="5" name="Footer Placeholder 4">
            <a:extLst>
              <a:ext uri="{FF2B5EF4-FFF2-40B4-BE49-F238E27FC236}">
                <a16:creationId xmlns:a16="http://schemas.microsoft.com/office/drawing/2014/main" id="{71146D9E-C3E8-4DB9-8B83-357EAD9EC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004C99-3887-4965-A273-0AE888A76FE0}"/>
              </a:ext>
            </a:extLst>
          </p:cNvPr>
          <p:cNvSpPr>
            <a:spLocks noGrp="1"/>
          </p:cNvSpPr>
          <p:nvPr>
            <p:ph type="sldNum" sz="quarter" idx="12"/>
          </p:nvPr>
        </p:nvSpPr>
        <p:spPr/>
        <p:txBody>
          <a:bodyPr/>
          <a:lstStyle/>
          <a:p>
            <a:fld id="{B0A11A48-8E79-4369-B4A9-930426FA0191}"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79EC64A8-AE45-4349-B244-76B677328F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0240" y="91714"/>
            <a:ext cx="731520" cy="731520"/>
          </a:xfrm>
          <a:prstGeom prst="rect">
            <a:avLst/>
          </a:prstGeom>
        </p:spPr>
      </p:pic>
    </p:spTree>
    <p:extLst>
      <p:ext uri="{BB962C8B-B14F-4D97-AF65-F5344CB8AC3E}">
        <p14:creationId xmlns:p14="http://schemas.microsoft.com/office/powerpoint/2010/main" val="1509730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3EF9-81ED-4754-AD12-4A82D0972D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CA8528-250D-4329-A32B-0369C74221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BD90B-12E8-4E2F-AF8D-C46CA91D7DCF}"/>
              </a:ext>
            </a:extLst>
          </p:cNvPr>
          <p:cNvSpPr>
            <a:spLocks noGrp="1"/>
          </p:cNvSpPr>
          <p:nvPr>
            <p:ph type="dt" sz="half" idx="10"/>
          </p:nvPr>
        </p:nvSpPr>
        <p:spPr/>
        <p:txBody>
          <a:bodyPr/>
          <a:lstStyle/>
          <a:p>
            <a:fld id="{8692AB2D-0454-4A2F-8AFB-A4AA88E87239}" type="datetime1">
              <a:rPr lang="en-US" smtClean="0"/>
              <a:t>6/29/2021</a:t>
            </a:fld>
            <a:endParaRPr lang="en-US"/>
          </a:p>
        </p:txBody>
      </p:sp>
      <p:sp>
        <p:nvSpPr>
          <p:cNvPr id="5" name="Footer Placeholder 4">
            <a:extLst>
              <a:ext uri="{FF2B5EF4-FFF2-40B4-BE49-F238E27FC236}">
                <a16:creationId xmlns:a16="http://schemas.microsoft.com/office/drawing/2014/main" id="{3A94BC56-B97B-4F61-AF04-B2077A08A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FD970-914F-403E-828A-642E7B2D58E7}"/>
              </a:ext>
            </a:extLst>
          </p:cNvPr>
          <p:cNvSpPr>
            <a:spLocks noGrp="1"/>
          </p:cNvSpPr>
          <p:nvPr>
            <p:ph type="sldNum" sz="quarter" idx="12"/>
          </p:nvPr>
        </p:nvSpPr>
        <p:spPr/>
        <p:txBody>
          <a:bodyPr/>
          <a:lstStyle/>
          <a:p>
            <a:fld id="{B0A11A48-8E79-4369-B4A9-930426FA0191}"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F679500E-304F-4DE7-AA4B-5468ED1A28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94" y="6356350"/>
            <a:ext cx="457200" cy="457200"/>
          </a:xfrm>
          <a:prstGeom prst="rect">
            <a:avLst/>
          </a:prstGeom>
        </p:spPr>
      </p:pic>
    </p:spTree>
    <p:extLst>
      <p:ext uri="{BB962C8B-B14F-4D97-AF65-F5344CB8AC3E}">
        <p14:creationId xmlns:p14="http://schemas.microsoft.com/office/powerpoint/2010/main" val="361275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DC4AB3-3B2B-44A4-8595-D73C9E65C4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D00CC1-7349-4639-81B1-7B584CAF4A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A61B6-8AA7-4663-9F5D-4E16C6B754B4}"/>
              </a:ext>
            </a:extLst>
          </p:cNvPr>
          <p:cNvSpPr>
            <a:spLocks noGrp="1"/>
          </p:cNvSpPr>
          <p:nvPr>
            <p:ph type="dt" sz="half" idx="10"/>
          </p:nvPr>
        </p:nvSpPr>
        <p:spPr/>
        <p:txBody>
          <a:bodyPr/>
          <a:lstStyle/>
          <a:p>
            <a:fld id="{FFB980E7-1BAE-4DDA-913A-2874F96C56F2}" type="datetime1">
              <a:rPr lang="en-US" smtClean="0"/>
              <a:t>6/29/2021</a:t>
            </a:fld>
            <a:endParaRPr lang="en-US"/>
          </a:p>
        </p:txBody>
      </p:sp>
      <p:sp>
        <p:nvSpPr>
          <p:cNvPr id="5" name="Footer Placeholder 4">
            <a:extLst>
              <a:ext uri="{FF2B5EF4-FFF2-40B4-BE49-F238E27FC236}">
                <a16:creationId xmlns:a16="http://schemas.microsoft.com/office/drawing/2014/main" id="{C95BF2AF-1108-4B97-9AA5-DA69221D0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5FDC3-9224-462E-B0CD-88B586EC1B83}"/>
              </a:ext>
            </a:extLst>
          </p:cNvPr>
          <p:cNvSpPr>
            <a:spLocks noGrp="1"/>
          </p:cNvSpPr>
          <p:nvPr>
            <p:ph type="sldNum" sz="quarter" idx="12"/>
          </p:nvPr>
        </p:nvSpPr>
        <p:spPr/>
        <p:txBody>
          <a:bodyPr/>
          <a:lstStyle/>
          <a:p>
            <a:fld id="{B0A11A48-8E79-4369-B4A9-930426FA0191}"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0953F7F6-9419-496B-A301-027C7884E1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94" y="6356350"/>
            <a:ext cx="457200" cy="457200"/>
          </a:xfrm>
          <a:prstGeom prst="rect">
            <a:avLst/>
          </a:prstGeom>
        </p:spPr>
      </p:pic>
    </p:spTree>
    <p:extLst>
      <p:ext uri="{BB962C8B-B14F-4D97-AF65-F5344CB8AC3E}">
        <p14:creationId xmlns:p14="http://schemas.microsoft.com/office/powerpoint/2010/main" val="79156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2A4F-3FB8-4723-B477-EA736C736B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36FDBA-91C9-4096-B293-515484772B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4AA70-8F1C-4337-83CA-21714216FEFB}"/>
              </a:ext>
            </a:extLst>
          </p:cNvPr>
          <p:cNvSpPr>
            <a:spLocks noGrp="1"/>
          </p:cNvSpPr>
          <p:nvPr>
            <p:ph type="dt" sz="half" idx="10"/>
          </p:nvPr>
        </p:nvSpPr>
        <p:spPr/>
        <p:txBody>
          <a:bodyPr/>
          <a:lstStyle/>
          <a:p>
            <a:fld id="{B1A44F48-F27E-488E-9AEF-D9E217AD8A23}" type="datetime1">
              <a:rPr lang="en-US" smtClean="0"/>
              <a:t>6/29/2021</a:t>
            </a:fld>
            <a:endParaRPr lang="en-US"/>
          </a:p>
        </p:txBody>
      </p:sp>
      <p:sp>
        <p:nvSpPr>
          <p:cNvPr id="5" name="Footer Placeholder 4">
            <a:extLst>
              <a:ext uri="{FF2B5EF4-FFF2-40B4-BE49-F238E27FC236}">
                <a16:creationId xmlns:a16="http://schemas.microsoft.com/office/drawing/2014/main" id="{DB01140D-F8DC-42A8-A3D5-66B3B1CC3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5DAA4-AD02-492D-AA02-406ED9AE1064}"/>
              </a:ext>
            </a:extLst>
          </p:cNvPr>
          <p:cNvSpPr>
            <a:spLocks noGrp="1"/>
          </p:cNvSpPr>
          <p:nvPr>
            <p:ph type="sldNum" sz="quarter" idx="12"/>
          </p:nvPr>
        </p:nvSpPr>
        <p:spPr/>
        <p:txBody>
          <a:bodyPr/>
          <a:lstStyle/>
          <a:p>
            <a:fld id="{B0A11A48-8E79-4369-B4A9-930426FA0191}"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8B97764F-2C14-4DE1-9D6D-7C7CC21FE4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94" y="6356350"/>
            <a:ext cx="457200" cy="457200"/>
          </a:xfrm>
          <a:prstGeom prst="rect">
            <a:avLst/>
          </a:prstGeom>
        </p:spPr>
      </p:pic>
    </p:spTree>
    <p:extLst>
      <p:ext uri="{BB962C8B-B14F-4D97-AF65-F5344CB8AC3E}">
        <p14:creationId xmlns:p14="http://schemas.microsoft.com/office/powerpoint/2010/main" val="361585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71A46-5F32-480A-9ADB-8382BE890A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FD2AF0-DB90-4AAF-855E-92FC29C35B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C16986-C3AB-461E-80ED-D5F760AD525A}"/>
              </a:ext>
            </a:extLst>
          </p:cNvPr>
          <p:cNvSpPr>
            <a:spLocks noGrp="1"/>
          </p:cNvSpPr>
          <p:nvPr>
            <p:ph type="dt" sz="half" idx="10"/>
          </p:nvPr>
        </p:nvSpPr>
        <p:spPr/>
        <p:txBody>
          <a:bodyPr/>
          <a:lstStyle/>
          <a:p>
            <a:fld id="{958CCB62-4A48-4B84-AB3B-E4F56E289A24}" type="datetime1">
              <a:rPr lang="en-US" smtClean="0"/>
              <a:t>6/29/2021</a:t>
            </a:fld>
            <a:endParaRPr lang="en-US"/>
          </a:p>
        </p:txBody>
      </p:sp>
      <p:sp>
        <p:nvSpPr>
          <p:cNvPr id="5" name="Footer Placeholder 4">
            <a:extLst>
              <a:ext uri="{FF2B5EF4-FFF2-40B4-BE49-F238E27FC236}">
                <a16:creationId xmlns:a16="http://schemas.microsoft.com/office/drawing/2014/main" id="{1BBD7C3E-AC69-49E5-9D09-6C03CF132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881B33-8593-4CD2-AE14-1A51766C6BD8}"/>
              </a:ext>
            </a:extLst>
          </p:cNvPr>
          <p:cNvSpPr>
            <a:spLocks noGrp="1"/>
          </p:cNvSpPr>
          <p:nvPr>
            <p:ph type="sldNum" sz="quarter" idx="12"/>
          </p:nvPr>
        </p:nvSpPr>
        <p:spPr/>
        <p:txBody>
          <a:bodyPr/>
          <a:lstStyle/>
          <a:p>
            <a:fld id="{B0A11A48-8E79-4369-B4A9-930426FA0191}"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72BCC95C-9AEC-4AC8-81E1-D8BF73CC5C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94" y="6356350"/>
            <a:ext cx="457200" cy="457200"/>
          </a:xfrm>
          <a:prstGeom prst="rect">
            <a:avLst/>
          </a:prstGeom>
        </p:spPr>
      </p:pic>
    </p:spTree>
    <p:extLst>
      <p:ext uri="{BB962C8B-B14F-4D97-AF65-F5344CB8AC3E}">
        <p14:creationId xmlns:p14="http://schemas.microsoft.com/office/powerpoint/2010/main" val="1046964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53CC-F040-4429-A62C-1287380C56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003862-C8DA-43D0-9E86-98F518DEF9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7A2708-46E1-4141-B481-2B072A0FA6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2987E0-A7F2-4ABA-9CCE-28495F7C9C0F}"/>
              </a:ext>
            </a:extLst>
          </p:cNvPr>
          <p:cNvSpPr>
            <a:spLocks noGrp="1"/>
          </p:cNvSpPr>
          <p:nvPr>
            <p:ph type="dt" sz="half" idx="10"/>
          </p:nvPr>
        </p:nvSpPr>
        <p:spPr/>
        <p:txBody>
          <a:bodyPr/>
          <a:lstStyle/>
          <a:p>
            <a:fld id="{B9E51502-2369-4B2B-80F2-97EA1ED68FB1}" type="datetime1">
              <a:rPr lang="en-US" smtClean="0"/>
              <a:t>6/29/2021</a:t>
            </a:fld>
            <a:endParaRPr lang="en-US"/>
          </a:p>
        </p:txBody>
      </p:sp>
      <p:sp>
        <p:nvSpPr>
          <p:cNvPr id="6" name="Footer Placeholder 5">
            <a:extLst>
              <a:ext uri="{FF2B5EF4-FFF2-40B4-BE49-F238E27FC236}">
                <a16:creationId xmlns:a16="http://schemas.microsoft.com/office/drawing/2014/main" id="{F0F9D4C5-C8D1-41A3-9817-DFC6D4BE59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2A8107-A0D5-4123-8297-3BC84946502C}"/>
              </a:ext>
            </a:extLst>
          </p:cNvPr>
          <p:cNvSpPr>
            <a:spLocks noGrp="1"/>
          </p:cNvSpPr>
          <p:nvPr>
            <p:ph type="sldNum" sz="quarter" idx="12"/>
          </p:nvPr>
        </p:nvSpPr>
        <p:spPr/>
        <p:txBody>
          <a:bodyPr/>
          <a:lstStyle/>
          <a:p>
            <a:fld id="{B0A11A48-8E79-4369-B4A9-930426FA0191}"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2A9E15B2-77B2-45CD-91E6-10AC0C1AF5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94" y="6356350"/>
            <a:ext cx="457200" cy="457200"/>
          </a:xfrm>
          <a:prstGeom prst="rect">
            <a:avLst/>
          </a:prstGeom>
        </p:spPr>
      </p:pic>
    </p:spTree>
    <p:extLst>
      <p:ext uri="{BB962C8B-B14F-4D97-AF65-F5344CB8AC3E}">
        <p14:creationId xmlns:p14="http://schemas.microsoft.com/office/powerpoint/2010/main" val="334020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A6E1-3924-47E3-BBF6-F4B62AABFD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27277-DF99-426C-A771-368889C165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940DA6-1411-4BF9-9DC6-FBC8F7BBF7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935EF7-D754-4966-914C-DFCFCE9360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05647-93D7-494F-ACBF-525F294CD8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780A8D-C347-4AA7-878A-DC23DB3BDD14}"/>
              </a:ext>
            </a:extLst>
          </p:cNvPr>
          <p:cNvSpPr>
            <a:spLocks noGrp="1"/>
          </p:cNvSpPr>
          <p:nvPr>
            <p:ph type="dt" sz="half" idx="10"/>
          </p:nvPr>
        </p:nvSpPr>
        <p:spPr/>
        <p:txBody>
          <a:bodyPr/>
          <a:lstStyle/>
          <a:p>
            <a:fld id="{B8A8A998-7B8C-46E3-87ED-EB5F6C8F6869}" type="datetime1">
              <a:rPr lang="en-US" smtClean="0"/>
              <a:t>6/29/2021</a:t>
            </a:fld>
            <a:endParaRPr lang="en-US"/>
          </a:p>
        </p:txBody>
      </p:sp>
      <p:sp>
        <p:nvSpPr>
          <p:cNvPr id="8" name="Footer Placeholder 7">
            <a:extLst>
              <a:ext uri="{FF2B5EF4-FFF2-40B4-BE49-F238E27FC236}">
                <a16:creationId xmlns:a16="http://schemas.microsoft.com/office/drawing/2014/main" id="{9175A3E3-62A3-41AE-9FBF-1F250384DC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059B03-40C8-4489-AAAC-A1A8B27A9A64}"/>
              </a:ext>
            </a:extLst>
          </p:cNvPr>
          <p:cNvSpPr>
            <a:spLocks noGrp="1"/>
          </p:cNvSpPr>
          <p:nvPr>
            <p:ph type="sldNum" sz="quarter" idx="12"/>
          </p:nvPr>
        </p:nvSpPr>
        <p:spPr/>
        <p:txBody>
          <a:bodyPr/>
          <a:lstStyle/>
          <a:p>
            <a:fld id="{B0A11A48-8E79-4369-B4A9-930426FA0191}"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8C5340A9-9180-4D1C-9540-967DEFFAFA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94" y="6356350"/>
            <a:ext cx="457200" cy="457200"/>
          </a:xfrm>
          <a:prstGeom prst="rect">
            <a:avLst/>
          </a:prstGeom>
        </p:spPr>
      </p:pic>
    </p:spTree>
    <p:extLst>
      <p:ext uri="{BB962C8B-B14F-4D97-AF65-F5344CB8AC3E}">
        <p14:creationId xmlns:p14="http://schemas.microsoft.com/office/powerpoint/2010/main" val="884662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EA29A-0145-4DCB-8DF2-E7BDFDA3E7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A1C668-45E8-4B2A-B9A2-04F121DA907F}"/>
              </a:ext>
            </a:extLst>
          </p:cNvPr>
          <p:cNvSpPr>
            <a:spLocks noGrp="1"/>
          </p:cNvSpPr>
          <p:nvPr>
            <p:ph type="dt" sz="half" idx="10"/>
          </p:nvPr>
        </p:nvSpPr>
        <p:spPr/>
        <p:txBody>
          <a:bodyPr/>
          <a:lstStyle/>
          <a:p>
            <a:fld id="{A66C0CDB-7D6D-45DF-86D0-B7C1F1FD8348}" type="datetime1">
              <a:rPr lang="en-US" smtClean="0"/>
              <a:t>6/29/2021</a:t>
            </a:fld>
            <a:endParaRPr lang="en-US"/>
          </a:p>
        </p:txBody>
      </p:sp>
      <p:sp>
        <p:nvSpPr>
          <p:cNvPr id="4" name="Footer Placeholder 3">
            <a:extLst>
              <a:ext uri="{FF2B5EF4-FFF2-40B4-BE49-F238E27FC236}">
                <a16:creationId xmlns:a16="http://schemas.microsoft.com/office/drawing/2014/main" id="{74124600-3EC4-4A9E-A404-C552811387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EDF237-2223-4350-AB67-5A6AFBCA2909}"/>
              </a:ext>
            </a:extLst>
          </p:cNvPr>
          <p:cNvSpPr>
            <a:spLocks noGrp="1"/>
          </p:cNvSpPr>
          <p:nvPr>
            <p:ph type="sldNum" sz="quarter" idx="12"/>
          </p:nvPr>
        </p:nvSpPr>
        <p:spPr/>
        <p:txBody>
          <a:bodyPr/>
          <a:lstStyle/>
          <a:p>
            <a:fld id="{B0A11A48-8E79-4369-B4A9-930426FA0191}" type="slidenum">
              <a:rPr lang="en-US" smtClean="0"/>
              <a:t>‹#›</a:t>
            </a:fld>
            <a:endParaRPr lang="en-US"/>
          </a:p>
        </p:txBody>
      </p:sp>
      <p:pic>
        <p:nvPicPr>
          <p:cNvPr id="6" name="Picture 5" descr="Logo&#10;&#10;Description automatically generated">
            <a:extLst>
              <a:ext uri="{FF2B5EF4-FFF2-40B4-BE49-F238E27FC236}">
                <a16:creationId xmlns:a16="http://schemas.microsoft.com/office/drawing/2014/main" id="{E439950B-337B-44FA-AB8B-2D772A587C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94" y="6356350"/>
            <a:ext cx="457200" cy="457200"/>
          </a:xfrm>
          <a:prstGeom prst="rect">
            <a:avLst/>
          </a:prstGeom>
        </p:spPr>
      </p:pic>
    </p:spTree>
    <p:extLst>
      <p:ext uri="{BB962C8B-B14F-4D97-AF65-F5344CB8AC3E}">
        <p14:creationId xmlns:p14="http://schemas.microsoft.com/office/powerpoint/2010/main" val="337935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7F42CA-14D1-4E35-BB09-023112E42651}"/>
              </a:ext>
            </a:extLst>
          </p:cNvPr>
          <p:cNvSpPr>
            <a:spLocks noGrp="1"/>
          </p:cNvSpPr>
          <p:nvPr>
            <p:ph type="dt" sz="half" idx="10"/>
          </p:nvPr>
        </p:nvSpPr>
        <p:spPr/>
        <p:txBody>
          <a:bodyPr/>
          <a:lstStyle/>
          <a:p>
            <a:fld id="{1B48B57B-D6CD-428D-9759-FBB869030207}" type="datetime1">
              <a:rPr lang="en-US" smtClean="0"/>
              <a:t>6/29/2021</a:t>
            </a:fld>
            <a:endParaRPr lang="en-US"/>
          </a:p>
        </p:txBody>
      </p:sp>
      <p:sp>
        <p:nvSpPr>
          <p:cNvPr id="3" name="Footer Placeholder 2">
            <a:extLst>
              <a:ext uri="{FF2B5EF4-FFF2-40B4-BE49-F238E27FC236}">
                <a16:creationId xmlns:a16="http://schemas.microsoft.com/office/drawing/2014/main" id="{C8186197-AFCC-4AC4-B99E-C362451E5C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EC5519-AAA6-45EE-BA95-594A60246191}"/>
              </a:ext>
            </a:extLst>
          </p:cNvPr>
          <p:cNvSpPr>
            <a:spLocks noGrp="1"/>
          </p:cNvSpPr>
          <p:nvPr>
            <p:ph type="sldNum" sz="quarter" idx="12"/>
          </p:nvPr>
        </p:nvSpPr>
        <p:spPr/>
        <p:txBody>
          <a:bodyPr/>
          <a:lstStyle/>
          <a:p>
            <a:fld id="{B0A11A48-8E79-4369-B4A9-930426FA0191}" type="slidenum">
              <a:rPr lang="en-US" smtClean="0"/>
              <a:t>‹#›</a:t>
            </a:fld>
            <a:endParaRPr lang="en-US"/>
          </a:p>
        </p:txBody>
      </p:sp>
      <p:pic>
        <p:nvPicPr>
          <p:cNvPr id="5" name="Picture 4" descr="Logo&#10;&#10;Description automatically generated">
            <a:extLst>
              <a:ext uri="{FF2B5EF4-FFF2-40B4-BE49-F238E27FC236}">
                <a16:creationId xmlns:a16="http://schemas.microsoft.com/office/drawing/2014/main" id="{5EABBCE2-DF73-43C5-B791-DC6CF02164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94" y="6356350"/>
            <a:ext cx="457200" cy="457200"/>
          </a:xfrm>
          <a:prstGeom prst="rect">
            <a:avLst/>
          </a:prstGeom>
        </p:spPr>
      </p:pic>
    </p:spTree>
    <p:extLst>
      <p:ext uri="{BB962C8B-B14F-4D97-AF65-F5344CB8AC3E}">
        <p14:creationId xmlns:p14="http://schemas.microsoft.com/office/powerpoint/2010/main" val="257516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2384C-4857-4FA6-B1DB-9C2C737525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445ECE-3F9A-4916-ADC6-FEBBD273F8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E40DAF-9470-424F-982A-6637BC4B3D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0FA495-AB48-48E2-BC9B-20D0B8091041}"/>
              </a:ext>
            </a:extLst>
          </p:cNvPr>
          <p:cNvSpPr>
            <a:spLocks noGrp="1"/>
          </p:cNvSpPr>
          <p:nvPr>
            <p:ph type="dt" sz="half" idx="10"/>
          </p:nvPr>
        </p:nvSpPr>
        <p:spPr/>
        <p:txBody>
          <a:bodyPr/>
          <a:lstStyle/>
          <a:p>
            <a:fld id="{F9512F8F-0DA4-4481-A077-688AA93A406D}" type="datetime1">
              <a:rPr lang="en-US" smtClean="0"/>
              <a:t>6/29/2021</a:t>
            </a:fld>
            <a:endParaRPr lang="en-US"/>
          </a:p>
        </p:txBody>
      </p:sp>
      <p:sp>
        <p:nvSpPr>
          <p:cNvPr id="6" name="Footer Placeholder 5">
            <a:extLst>
              <a:ext uri="{FF2B5EF4-FFF2-40B4-BE49-F238E27FC236}">
                <a16:creationId xmlns:a16="http://schemas.microsoft.com/office/drawing/2014/main" id="{6B7E6854-D227-444D-8947-B047805492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013D23-5C0F-41C1-BF45-BE459D053687}"/>
              </a:ext>
            </a:extLst>
          </p:cNvPr>
          <p:cNvSpPr>
            <a:spLocks noGrp="1"/>
          </p:cNvSpPr>
          <p:nvPr>
            <p:ph type="sldNum" sz="quarter" idx="12"/>
          </p:nvPr>
        </p:nvSpPr>
        <p:spPr/>
        <p:txBody>
          <a:bodyPr/>
          <a:lstStyle/>
          <a:p>
            <a:fld id="{B0A11A48-8E79-4369-B4A9-930426FA0191}"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08DE11E1-09BA-4BDF-A239-49994D2E3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94" y="6356350"/>
            <a:ext cx="457200" cy="457200"/>
          </a:xfrm>
          <a:prstGeom prst="rect">
            <a:avLst/>
          </a:prstGeom>
        </p:spPr>
      </p:pic>
    </p:spTree>
    <p:extLst>
      <p:ext uri="{BB962C8B-B14F-4D97-AF65-F5344CB8AC3E}">
        <p14:creationId xmlns:p14="http://schemas.microsoft.com/office/powerpoint/2010/main" val="654610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17EA1-23C7-4D85-BFC7-B29362620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23F7BA-B13D-4AF1-8370-265E1E3D5B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7C59BE0-A532-4395-A1DC-F3E72AEA69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76C3F6-8654-4F91-B2F9-FFB2DC709FCE}"/>
              </a:ext>
            </a:extLst>
          </p:cNvPr>
          <p:cNvSpPr>
            <a:spLocks noGrp="1"/>
          </p:cNvSpPr>
          <p:nvPr>
            <p:ph type="dt" sz="half" idx="10"/>
          </p:nvPr>
        </p:nvSpPr>
        <p:spPr/>
        <p:txBody>
          <a:bodyPr/>
          <a:lstStyle/>
          <a:p>
            <a:fld id="{C571A09A-5693-42CB-ABE6-EDCB4E7DF1FB}" type="datetime1">
              <a:rPr lang="en-US" smtClean="0"/>
              <a:t>6/29/2021</a:t>
            </a:fld>
            <a:endParaRPr lang="en-US"/>
          </a:p>
        </p:txBody>
      </p:sp>
      <p:sp>
        <p:nvSpPr>
          <p:cNvPr id="6" name="Footer Placeholder 5">
            <a:extLst>
              <a:ext uri="{FF2B5EF4-FFF2-40B4-BE49-F238E27FC236}">
                <a16:creationId xmlns:a16="http://schemas.microsoft.com/office/drawing/2014/main" id="{7B1FEA60-8B40-4AE8-B155-EA43BD23E0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593D59-E505-4BE7-B408-AFCA5561F3D5}"/>
              </a:ext>
            </a:extLst>
          </p:cNvPr>
          <p:cNvSpPr>
            <a:spLocks noGrp="1"/>
          </p:cNvSpPr>
          <p:nvPr>
            <p:ph type="sldNum" sz="quarter" idx="12"/>
          </p:nvPr>
        </p:nvSpPr>
        <p:spPr/>
        <p:txBody>
          <a:bodyPr/>
          <a:lstStyle/>
          <a:p>
            <a:fld id="{B0A11A48-8E79-4369-B4A9-930426FA0191}"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CDC1D29D-C6C8-4E40-A3B3-9EBD7679C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94" y="6356350"/>
            <a:ext cx="457200" cy="457200"/>
          </a:xfrm>
          <a:prstGeom prst="rect">
            <a:avLst/>
          </a:prstGeom>
        </p:spPr>
      </p:pic>
    </p:spTree>
    <p:extLst>
      <p:ext uri="{BB962C8B-B14F-4D97-AF65-F5344CB8AC3E}">
        <p14:creationId xmlns:p14="http://schemas.microsoft.com/office/powerpoint/2010/main" val="452307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8E6BBE-AA41-4A8D-897D-CECB661DF5E9}"/>
              </a:ext>
            </a:extLst>
          </p:cNvPr>
          <p:cNvSpPr>
            <a:spLocks noGrp="1"/>
          </p:cNvSpPr>
          <p:nvPr>
            <p:ph type="title"/>
          </p:nvPr>
        </p:nvSpPr>
        <p:spPr>
          <a:xfrm>
            <a:off x="838200" y="365125"/>
            <a:ext cx="10515600" cy="1325563"/>
          </a:xfrm>
          <a:prstGeom prst="rect">
            <a:avLst/>
          </a:prstGeom>
          <a:solidFill>
            <a:schemeClr val="accent1">
              <a:lumMod val="40000"/>
              <a:lumOff val="60000"/>
            </a:schemeClr>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D988692-9A78-4D1A-B797-226A27720E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7894BBB-5F00-4CF8-8096-44CBE1B871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22B49-CD0E-4DD9-8180-65CEAF33683B}" type="datetime1">
              <a:rPr lang="en-US" smtClean="0"/>
              <a:t>6/29/2021</a:t>
            </a:fld>
            <a:endParaRPr lang="en-US"/>
          </a:p>
        </p:txBody>
      </p:sp>
      <p:sp>
        <p:nvSpPr>
          <p:cNvPr id="5" name="Footer Placeholder 4">
            <a:extLst>
              <a:ext uri="{FF2B5EF4-FFF2-40B4-BE49-F238E27FC236}">
                <a16:creationId xmlns:a16="http://schemas.microsoft.com/office/drawing/2014/main" id="{DAEAA91E-0FCA-4D59-990A-57FAECD37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AB208D-E599-463C-B540-2A6ED1FC52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11A48-8E79-4369-B4A9-930426FA0191}"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92533C2F-D777-4C7E-B35B-2AEB0F75241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994" y="6356350"/>
            <a:ext cx="457200" cy="457200"/>
          </a:xfrm>
          <a:prstGeom prst="rect">
            <a:avLst/>
          </a:prstGeom>
        </p:spPr>
      </p:pic>
    </p:spTree>
    <p:extLst>
      <p:ext uri="{BB962C8B-B14F-4D97-AF65-F5344CB8AC3E}">
        <p14:creationId xmlns:p14="http://schemas.microsoft.com/office/powerpoint/2010/main" val="2323792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lignplatform.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B31E-3DB9-4155-89F4-4DE10DBA5259}"/>
              </a:ext>
            </a:extLst>
          </p:cNvPr>
          <p:cNvSpPr>
            <a:spLocks noGrp="1"/>
          </p:cNvSpPr>
          <p:nvPr>
            <p:ph type="title"/>
          </p:nvPr>
        </p:nvSpPr>
        <p:spPr/>
        <p:txBody>
          <a:bodyPr/>
          <a:lstStyle/>
          <a:p>
            <a:pPr algn="ctr"/>
            <a:r>
              <a:rPr lang="en-US" b="1" dirty="0"/>
              <a:t>AGENDA</a:t>
            </a:r>
          </a:p>
        </p:txBody>
      </p:sp>
      <p:graphicFrame>
        <p:nvGraphicFramePr>
          <p:cNvPr id="5" name="Table 5">
            <a:extLst>
              <a:ext uri="{FF2B5EF4-FFF2-40B4-BE49-F238E27FC236}">
                <a16:creationId xmlns:a16="http://schemas.microsoft.com/office/drawing/2014/main" id="{610CCD12-BA25-4C8B-B1FC-149CE87A2AFA}"/>
              </a:ext>
            </a:extLst>
          </p:cNvPr>
          <p:cNvGraphicFramePr>
            <a:graphicFrameLocks noGrp="1"/>
          </p:cNvGraphicFramePr>
          <p:nvPr>
            <p:ph idx="1"/>
            <p:extLst>
              <p:ext uri="{D42A27DB-BD31-4B8C-83A1-F6EECF244321}">
                <p14:modId xmlns:p14="http://schemas.microsoft.com/office/powerpoint/2010/main" val="1918321987"/>
              </p:ext>
            </p:extLst>
          </p:nvPr>
        </p:nvGraphicFramePr>
        <p:xfrm>
          <a:off x="838200" y="1825625"/>
          <a:ext cx="10515597" cy="2865120"/>
        </p:xfrm>
        <a:graphic>
          <a:graphicData uri="http://schemas.openxmlformats.org/drawingml/2006/table">
            <a:tbl>
              <a:tblPr firstRow="1" bandRow="1">
                <a:tableStyleId>{5C22544A-7EE6-4342-B048-85BDC9FD1C3A}</a:tableStyleId>
              </a:tblPr>
              <a:tblGrid>
                <a:gridCol w="4895973">
                  <a:extLst>
                    <a:ext uri="{9D8B030D-6E8A-4147-A177-3AD203B41FA5}">
                      <a16:colId xmlns:a16="http://schemas.microsoft.com/office/drawing/2014/main" val="1355225545"/>
                    </a:ext>
                  </a:extLst>
                </a:gridCol>
                <a:gridCol w="3297739">
                  <a:extLst>
                    <a:ext uri="{9D8B030D-6E8A-4147-A177-3AD203B41FA5}">
                      <a16:colId xmlns:a16="http://schemas.microsoft.com/office/drawing/2014/main" val="1001620977"/>
                    </a:ext>
                  </a:extLst>
                </a:gridCol>
                <a:gridCol w="2321885">
                  <a:extLst>
                    <a:ext uri="{9D8B030D-6E8A-4147-A177-3AD203B41FA5}">
                      <a16:colId xmlns:a16="http://schemas.microsoft.com/office/drawing/2014/main" val="4171700803"/>
                    </a:ext>
                  </a:extLst>
                </a:gridCol>
              </a:tblGrid>
              <a:tr h="370840">
                <a:tc>
                  <a:txBody>
                    <a:bodyPr/>
                    <a:lstStyle/>
                    <a:p>
                      <a:r>
                        <a:rPr lang="en-US" dirty="0"/>
                        <a:t>Activity</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67882770"/>
                  </a:ext>
                </a:extLst>
              </a:tr>
              <a:tr h="370840">
                <a:tc>
                  <a:txBody>
                    <a:bodyPr/>
                    <a:lstStyle/>
                    <a:p>
                      <a:r>
                        <a:rPr lang="en-US" dirty="0"/>
                        <a:t>Welcome and Introduction of Panelists</a:t>
                      </a:r>
                    </a:p>
                  </a:txBody>
                  <a:tcPr/>
                </a:tc>
                <a:tc>
                  <a:txBody>
                    <a:bodyPr/>
                    <a:lstStyle/>
                    <a:p>
                      <a:r>
                        <a:rPr lang="en-US" dirty="0"/>
                        <a:t>Bahariye Abdulaziz</a:t>
                      </a:r>
                    </a:p>
                  </a:txBody>
                  <a:tcPr/>
                </a:tc>
                <a:tc>
                  <a:txBody>
                    <a:bodyPr/>
                    <a:lstStyle/>
                    <a:p>
                      <a:r>
                        <a:rPr lang="en-US" dirty="0"/>
                        <a:t>12:05pm-12:10pm</a:t>
                      </a:r>
                    </a:p>
                  </a:txBody>
                  <a:tcPr/>
                </a:tc>
                <a:extLst>
                  <a:ext uri="{0D108BD9-81ED-4DB2-BD59-A6C34878D82A}">
                    <a16:rowId xmlns:a16="http://schemas.microsoft.com/office/drawing/2014/main" val="1332408061"/>
                  </a:ext>
                </a:extLst>
              </a:tr>
              <a:tr h="370840">
                <a:tc>
                  <a:txBody>
                    <a:bodyPr/>
                    <a:lstStyle/>
                    <a:p>
                      <a:r>
                        <a:rPr lang="en-US" dirty="0"/>
                        <a:t>Advancing Learning and Innovation on Gender Norms (ALIGN). </a:t>
                      </a:r>
                    </a:p>
                  </a:txBody>
                  <a:tcPr/>
                </a:tc>
                <a:tc>
                  <a:txBody>
                    <a:bodyPr/>
                    <a:lstStyle/>
                    <a:p>
                      <a:r>
                        <a:rPr lang="en-US" dirty="0"/>
                        <a:t>Paola Pereznieto/ Overseas Development Institute</a:t>
                      </a:r>
                    </a:p>
                  </a:txBody>
                  <a:tcPr/>
                </a:tc>
                <a:tc>
                  <a:txBody>
                    <a:bodyPr/>
                    <a:lstStyle/>
                    <a:p>
                      <a:r>
                        <a:rPr lang="en-US" dirty="0"/>
                        <a:t>12:10pm – 12:20pm</a:t>
                      </a:r>
                    </a:p>
                  </a:txBody>
                  <a:tcPr/>
                </a:tc>
                <a:extLst>
                  <a:ext uri="{0D108BD9-81ED-4DB2-BD59-A6C34878D82A}">
                    <a16:rowId xmlns:a16="http://schemas.microsoft.com/office/drawing/2014/main" val="11689983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on GBV in male dominated industries</a:t>
                      </a:r>
                    </a:p>
                  </a:txBody>
                  <a:tcPr/>
                </a:tc>
                <a:tc>
                  <a:txBody>
                    <a:bodyPr/>
                    <a:lstStyle/>
                    <a:p>
                      <a:r>
                        <a:rPr lang="en-US" dirty="0"/>
                        <a:t>Olusesan Makinde</a:t>
                      </a:r>
                    </a:p>
                  </a:txBody>
                  <a:tcPr/>
                </a:tc>
                <a:tc>
                  <a:txBody>
                    <a:bodyPr/>
                    <a:lstStyle/>
                    <a:p>
                      <a:r>
                        <a:rPr lang="en-US" dirty="0"/>
                        <a:t>12:20pm – 12:50pm</a:t>
                      </a:r>
                    </a:p>
                  </a:txBody>
                  <a:tcPr/>
                </a:tc>
                <a:extLst>
                  <a:ext uri="{0D108BD9-81ED-4DB2-BD59-A6C34878D82A}">
                    <a16:rowId xmlns:a16="http://schemas.microsoft.com/office/drawing/2014/main" val="3634890060"/>
                  </a:ext>
                </a:extLst>
              </a:tr>
              <a:tr h="370840">
                <a:tc>
                  <a:txBody>
                    <a:bodyPr/>
                    <a:lstStyle/>
                    <a:p>
                      <a:r>
                        <a:rPr lang="en-US" dirty="0"/>
                        <a:t>Discussion of presentation </a:t>
                      </a:r>
                    </a:p>
                  </a:txBody>
                  <a:tcPr/>
                </a:tc>
                <a:tc>
                  <a:txBody>
                    <a:bodyPr/>
                    <a:lstStyle/>
                    <a:p>
                      <a:r>
                        <a:rPr lang="en-US" dirty="0"/>
                        <a:t>Prof. O.I </a:t>
                      </a:r>
                      <a:r>
                        <a:rPr lang="en-US" dirty="0" err="1"/>
                        <a:t>Fawole</a:t>
                      </a:r>
                      <a:endParaRPr lang="en-US" dirty="0"/>
                    </a:p>
                  </a:txBody>
                  <a:tcPr/>
                </a:tc>
                <a:tc>
                  <a:txBody>
                    <a:bodyPr/>
                    <a:lstStyle/>
                    <a:p>
                      <a:r>
                        <a:rPr lang="en-US" dirty="0"/>
                        <a:t>12:50pm – 1:00pm</a:t>
                      </a:r>
                    </a:p>
                  </a:txBody>
                  <a:tcPr/>
                </a:tc>
                <a:extLst>
                  <a:ext uri="{0D108BD9-81ED-4DB2-BD59-A6C34878D82A}">
                    <a16:rowId xmlns:a16="http://schemas.microsoft.com/office/drawing/2014/main" val="1670983479"/>
                  </a:ext>
                </a:extLst>
              </a:tr>
              <a:tr h="370840">
                <a:tc>
                  <a:txBody>
                    <a:bodyPr/>
                    <a:lstStyle/>
                    <a:p>
                      <a:r>
                        <a:rPr lang="en-US" dirty="0"/>
                        <a:t>Questions and Answers</a:t>
                      </a:r>
                    </a:p>
                  </a:txBody>
                  <a:tcPr/>
                </a:tc>
                <a:tc>
                  <a:txBody>
                    <a:bodyPr/>
                    <a:lstStyle/>
                    <a:p>
                      <a:r>
                        <a:rPr lang="en-US" dirty="0"/>
                        <a:t>David Okunlola</a:t>
                      </a:r>
                    </a:p>
                  </a:txBody>
                  <a:tcPr/>
                </a:tc>
                <a:tc>
                  <a:txBody>
                    <a:bodyPr/>
                    <a:lstStyle/>
                    <a:p>
                      <a:r>
                        <a:rPr lang="en-US" dirty="0"/>
                        <a:t>1:00pm – 1:25pm</a:t>
                      </a:r>
                    </a:p>
                  </a:txBody>
                  <a:tcPr/>
                </a:tc>
                <a:extLst>
                  <a:ext uri="{0D108BD9-81ED-4DB2-BD59-A6C34878D82A}">
                    <a16:rowId xmlns:a16="http://schemas.microsoft.com/office/drawing/2014/main" val="3391722328"/>
                  </a:ext>
                </a:extLst>
              </a:tr>
              <a:tr h="370840">
                <a:tc>
                  <a:txBody>
                    <a:bodyPr/>
                    <a:lstStyle/>
                    <a:p>
                      <a:r>
                        <a:rPr lang="en-US" dirty="0"/>
                        <a:t>Vote of thanks</a:t>
                      </a:r>
                    </a:p>
                  </a:txBody>
                  <a:tcPr/>
                </a:tc>
                <a:tc>
                  <a:txBody>
                    <a:bodyPr/>
                    <a:lstStyle/>
                    <a:p>
                      <a:r>
                        <a:rPr lang="en-US" dirty="0"/>
                        <a:t>Bahariye Abdulaziz</a:t>
                      </a:r>
                    </a:p>
                  </a:txBody>
                  <a:tcPr/>
                </a:tc>
                <a:tc>
                  <a:txBody>
                    <a:bodyPr/>
                    <a:lstStyle/>
                    <a:p>
                      <a:r>
                        <a:rPr lang="en-US" dirty="0"/>
                        <a:t>1:25pm – 1:30pm </a:t>
                      </a:r>
                    </a:p>
                  </a:txBody>
                  <a:tcPr/>
                </a:tc>
                <a:extLst>
                  <a:ext uri="{0D108BD9-81ED-4DB2-BD59-A6C34878D82A}">
                    <a16:rowId xmlns:a16="http://schemas.microsoft.com/office/drawing/2014/main" val="4078013492"/>
                  </a:ext>
                </a:extLst>
              </a:tr>
            </a:tbl>
          </a:graphicData>
        </a:graphic>
      </p:graphicFrame>
      <p:sp>
        <p:nvSpPr>
          <p:cNvPr id="3" name="Slide Number Placeholder 2">
            <a:extLst>
              <a:ext uri="{FF2B5EF4-FFF2-40B4-BE49-F238E27FC236}">
                <a16:creationId xmlns:a16="http://schemas.microsoft.com/office/drawing/2014/main" id="{93FD6D93-8441-4C9F-9592-93F00DB55A1A}"/>
              </a:ext>
            </a:extLst>
          </p:cNvPr>
          <p:cNvSpPr>
            <a:spLocks noGrp="1"/>
          </p:cNvSpPr>
          <p:nvPr>
            <p:ph type="sldNum" sz="quarter" idx="12"/>
          </p:nvPr>
        </p:nvSpPr>
        <p:spPr/>
        <p:txBody>
          <a:bodyPr/>
          <a:lstStyle/>
          <a:p>
            <a:fld id="{B0A11A48-8E79-4369-B4A9-930426FA0191}" type="slidenum">
              <a:rPr lang="en-US" smtClean="0"/>
              <a:t>1</a:t>
            </a:fld>
            <a:endParaRPr lang="en-US"/>
          </a:p>
        </p:txBody>
      </p:sp>
    </p:spTree>
    <p:extLst>
      <p:ext uri="{BB962C8B-B14F-4D97-AF65-F5344CB8AC3E}">
        <p14:creationId xmlns:p14="http://schemas.microsoft.com/office/powerpoint/2010/main" val="151226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A29B-7832-4E8D-B776-CEB47D79814E}"/>
              </a:ext>
            </a:extLst>
          </p:cNvPr>
          <p:cNvSpPr>
            <a:spLocks noGrp="1"/>
          </p:cNvSpPr>
          <p:nvPr>
            <p:ph type="title"/>
          </p:nvPr>
        </p:nvSpPr>
        <p:spPr/>
        <p:txBody>
          <a:bodyPr/>
          <a:lstStyle/>
          <a:p>
            <a:r>
              <a:rPr lang="en-US" dirty="0"/>
              <a:t>Economic Implications for the Company</a:t>
            </a:r>
          </a:p>
        </p:txBody>
      </p:sp>
      <p:pic>
        <p:nvPicPr>
          <p:cNvPr id="5" name="Content Placeholder 4" descr="Diagram&#10;&#10;Description automatically generated">
            <a:extLst>
              <a:ext uri="{FF2B5EF4-FFF2-40B4-BE49-F238E27FC236}">
                <a16:creationId xmlns:a16="http://schemas.microsoft.com/office/drawing/2014/main" id="{FEFAFEFD-6494-414F-A139-6937BE1D56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8397" y="1825625"/>
            <a:ext cx="6475205" cy="4351338"/>
          </a:xfrm>
        </p:spPr>
      </p:pic>
      <p:sp>
        <p:nvSpPr>
          <p:cNvPr id="3" name="Slide Number Placeholder 2">
            <a:extLst>
              <a:ext uri="{FF2B5EF4-FFF2-40B4-BE49-F238E27FC236}">
                <a16:creationId xmlns:a16="http://schemas.microsoft.com/office/drawing/2014/main" id="{A7053192-A3F1-4FF6-87D2-8E7599C9881D}"/>
              </a:ext>
            </a:extLst>
          </p:cNvPr>
          <p:cNvSpPr>
            <a:spLocks noGrp="1"/>
          </p:cNvSpPr>
          <p:nvPr>
            <p:ph type="sldNum" sz="quarter" idx="12"/>
          </p:nvPr>
        </p:nvSpPr>
        <p:spPr/>
        <p:txBody>
          <a:bodyPr/>
          <a:lstStyle/>
          <a:p>
            <a:fld id="{B0A11A48-8E79-4369-B4A9-930426FA0191}" type="slidenum">
              <a:rPr lang="en-US" smtClean="0"/>
              <a:t>10</a:t>
            </a:fld>
            <a:endParaRPr lang="en-US"/>
          </a:p>
        </p:txBody>
      </p:sp>
    </p:spTree>
    <p:extLst>
      <p:ext uri="{BB962C8B-B14F-4D97-AF65-F5344CB8AC3E}">
        <p14:creationId xmlns:p14="http://schemas.microsoft.com/office/powerpoint/2010/main" val="301494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F037D-8098-4BAF-AC97-66463BACC411}"/>
              </a:ext>
            </a:extLst>
          </p:cNvPr>
          <p:cNvSpPr>
            <a:spLocks noGrp="1"/>
          </p:cNvSpPr>
          <p:nvPr>
            <p:ph type="title"/>
          </p:nvPr>
        </p:nvSpPr>
        <p:spPr/>
        <p:txBody>
          <a:bodyPr>
            <a:normAutofit fontScale="90000"/>
          </a:bodyPr>
          <a:lstStyle/>
          <a:p>
            <a:br>
              <a:rPr lang="en-US" dirty="0"/>
            </a:br>
            <a:r>
              <a:rPr lang="en-US" dirty="0"/>
              <a:t>RESEARCH QUESTIONS</a:t>
            </a:r>
            <a:br>
              <a:rPr lang="en-US" dirty="0"/>
            </a:br>
            <a:endParaRPr lang="en-US" dirty="0"/>
          </a:p>
        </p:txBody>
      </p:sp>
      <p:sp>
        <p:nvSpPr>
          <p:cNvPr id="3" name="Content Placeholder 2">
            <a:extLst>
              <a:ext uri="{FF2B5EF4-FFF2-40B4-BE49-F238E27FC236}">
                <a16:creationId xmlns:a16="http://schemas.microsoft.com/office/drawing/2014/main" id="{218C942A-86ED-4942-868B-B1658E8A0380}"/>
              </a:ext>
            </a:extLst>
          </p:cNvPr>
          <p:cNvSpPr>
            <a:spLocks noGrp="1"/>
          </p:cNvSpPr>
          <p:nvPr>
            <p:ph idx="1"/>
          </p:nvPr>
        </p:nvSpPr>
        <p:spPr/>
        <p:txBody>
          <a:bodyPr>
            <a:normAutofit fontScale="92500" lnSpcReduction="10000"/>
          </a:bodyPr>
          <a:lstStyle/>
          <a:p>
            <a:pPr marL="0" indent="0">
              <a:buNone/>
            </a:pPr>
            <a:r>
              <a:rPr lang="en-GB" dirty="0">
                <a:latin typeface="Barlow" panose="020B0604020202020204"/>
                <a:ea typeface="Calibri" panose="020F0502020204030204" pitchFamily="34" charset="0"/>
                <a:cs typeface="Times New Roman" panose="02020603050405020304" pitchFamily="18" charset="0"/>
              </a:rPr>
              <a:t>To help identify the negative social norms contributing to this experience by women, we conducted a study to address some pertinent research questions. </a:t>
            </a:r>
            <a:endParaRPr lang="en-GB" dirty="0">
              <a:effectLst/>
              <a:latin typeface="Barlow" panose="020B0604020202020204"/>
              <a:ea typeface="Calibri" panose="020F0502020204030204" pitchFamily="34" charset="0"/>
              <a:cs typeface="Times New Roman" panose="02020603050405020304" pitchFamily="18" charset="0"/>
            </a:endParaRPr>
          </a:p>
          <a:p>
            <a:pPr marL="514350" indent="-514350">
              <a:buFont typeface="+mj-lt"/>
              <a:buAutoNum type="arabicPeriod"/>
            </a:pPr>
            <a:r>
              <a:rPr lang="en-GB" dirty="0">
                <a:effectLst/>
                <a:latin typeface="Barlow" panose="020B0604020202020204"/>
                <a:ea typeface="Calibri" panose="020F0502020204030204" pitchFamily="34" charset="0"/>
                <a:cs typeface="Times New Roman" panose="02020603050405020304" pitchFamily="18" charset="0"/>
              </a:rPr>
              <a:t>Which gender norms promote inequality in the ICT industry in Nigeria and how can these be addressed?</a:t>
            </a:r>
          </a:p>
          <a:p>
            <a:pPr marL="514350" indent="-514350">
              <a:buFont typeface="+mj-lt"/>
              <a:buAutoNum type="arabicPeriod"/>
            </a:pPr>
            <a:r>
              <a:rPr lang="en-GB" sz="2800" dirty="0">
                <a:effectLst/>
                <a:latin typeface="Barlow" panose="020B0604020202020204"/>
                <a:ea typeface="Calibri" panose="020F0502020204030204" pitchFamily="34" charset="0"/>
                <a:cs typeface="Times New Roman" panose="02020603050405020304" pitchFamily="18" charset="0"/>
              </a:rPr>
              <a:t>What are the experiences of women on gender biases in the tech industry in Nigeria? </a:t>
            </a:r>
          </a:p>
          <a:p>
            <a:pPr marL="514350" indent="-514350">
              <a:buFont typeface="+mj-lt"/>
              <a:buAutoNum type="arabicPeriod"/>
            </a:pPr>
            <a:r>
              <a:rPr lang="en-GB" sz="2800" dirty="0">
                <a:effectLst/>
                <a:latin typeface="Barlow" panose="020B0604020202020204"/>
                <a:ea typeface="Calibri" panose="020F0502020204030204" pitchFamily="34" charset="0"/>
                <a:cs typeface="Times New Roman" panose="02020603050405020304" pitchFamily="18" charset="0"/>
              </a:rPr>
              <a:t>How is technology being leveraged to perpetrate gender-based violence and abuse in the ICT industry in Nigeria? </a:t>
            </a:r>
          </a:p>
          <a:p>
            <a:pPr marL="514350" indent="-514350">
              <a:buFont typeface="+mj-lt"/>
              <a:buAutoNum type="arabicPeriod"/>
            </a:pPr>
            <a:r>
              <a:rPr lang="en-GB" sz="2800" dirty="0">
                <a:effectLst/>
                <a:latin typeface="Barlow" panose="020B0604020202020204"/>
                <a:ea typeface="Calibri" panose="020F0502020204030204" pitchFamily="34" charset="0"/>
                <a:cs typeface="Times New Roman" panose="02020603050405020304" pitchFamily="18" charset="0"/>
              </a:rPr>
              <a:t>What and how effective are the response mechanisms for addressing gender biases and GBV in the industry? </a:t>
            </a:r>
            <a:endParaRPr lang="en-US" sz="2800" dirty="0">
              <a:effectLst/>
              <a:latin typeface="Barlow" panose="020B0604020202020204"/>
              <a:ea typeface="Calibri" panose="020F0502020204030204" pitchFamily="34" charset="0"/>
              <a:cs typeface="Times New Roman" panose="02020603050405020304" pitchFamily="18" charset="0"/>
            </a:endParaRPr>
          </a:p>
          <a:p>
            <a:pPr marL="0" indent="0">
              <a:buNone/>
            </a:pPr>
            <a:endParaRPr lang="en-US" sz="2800" dirty="0">
              <a:effectLst/>
              <a:latin typeface="Barlow" panose="020B0604020202020204"/>
              <a:ea typeface="Calibri" panose="020F0502020204030204" pitchFamily="34" charset="0"/>
              <a:cs typeface="Times New Roman" panose="02020603050405020304" pitchFamily="18" charset="0"/>
            </a:endParaRPr>
          </a:p>
          <a:p>
            <a:pPr marL="0" indent="0">
              <a:buNone/>
            </a:pPr>
            <a:endParaRPr lang="en-US" sz="2800" dirty="0">
              <a:effectLst/>
              <a:latin typeface="Barlow" panose="020B0604020202020204"/>
              <a:ea typeface="Calibri" panose="020F0502020204030204" pitchFamily="34" charset="0"/>
              <a:cs typeface="Times New Roman" panose="02020603050405020304" pitchFamily="18" charset="0"/>
            </a:endParaRPr>
          </a:p>
          <a:p>
            <a:pPr marL="0" indent="0">
              <a:buNone/>
            </a:pPr>
            <a:endParaRPr lang="en-US" dirty="0">
              <a:effectLst/>
              <a:latin typeface="Barlow" panose="020B0604020202020204"/>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AA42DD01-9344-4F53-9CDA-46D0F775D116}"/>
              </a:ext>
            </a:extLst>
          </p:cNvPr>
          <p:cNvSpPr>
            <a:spLocks noGrp="1"/>
          </p:cNvSpPr>
          <p:nvPr>
            <p:ph type="sldNum" sz="quarter" idx="12"/>
          </p:nvPr>
        </p:nvSpPr>
        <p:spPr/>
        <p:txBody>
          <a:bodyPr/>
          <a:lstStyle/>
          <a:p>
            <a:fld id="{B0A11A48-8E79-4369-B4A9-930426FA0191}" type="slidenum">
              <a:rPr lang="en-US" smtClean="0"/>
              <a:t>11</a:t>
            </a:fld>
            <a:endParaRPr lang="en-US"/>
          </a:p>
        </p:txBody>
      </p:sp>
    </p:spTree>
    <p:extLst>
      <p:ext uri="{BB962C8B-B14F-4D97-AF65-F5344CB8AC3E}">
        <p14:creationId xmlns:p14="http://schemas.microsoft.com/office/powerpoint/2010/main" val="2382764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EC06-8C83-4312-AAB4-85366BA030F1}"/>
              </a:ext>
            </a:extLst>
          </p:cNvPr>
          <p:cNvSpPr>
            <a:spLocks noGrp="1"/>
          </p:cNvSpPr>
          <p:nvPr>
            <p:ph type="title"/>
          </p:nvPr>
        </p:nvSpPr>
        <p:spPr/>
        <p:txBody>
          <a:bodyPr/>
          <a:lstStyle/>
          <a:p>
            <a:pPr algn="ctr"/>
            <a:r>
              <a:rPr lang="en-US" dirty="0"/>
              <a:t>METHODOLOGY</a:t>
            </a:r>
          </a:p>
        </p:txBody>
      </p:sp>
      <p:sp>
        <p:nvSpPr>
          <p:cNvPr id="3" name="Content Placeholder 2">
            <a:extLst>
              <a:ext uri="{FF2B5EF4-FFF2-40B4-BE49-F238E27FC236}">
                <a16:creationId xmlns:a16="http://schemas.microsoft.com/office/drawing/2014/main" id="{137D56DB-BD92-4C6E-8197-6CFF4E91636A}"/>
              </a:ext>
            </a:extLst>
          </p:cNvPr>
          <p:cNvSpPr>
            <a:spLocks noGrp="1"/>
          </p:cNvSpPr>
          <p:nvPr>
            <p:ph idx="1"/>
          </p:nvPr>
        </p:nvSpPr>
        <p:spPr/>
        <p:txBody>
          <a:bodyPr>
            <a:normAutofit/>
          </a:bodyPr>
          <a:lstStyle/>
          <a:p>
            <a:pPr>
              <a:buFont typeface="Wingdings" panose="05000000000000000000" pitchFamily="2" charset="2"/>
              <a:buChar char="v"/>
            </a:pPr>
            <a:r>
              <a:rPr lang="en-US" dirty="0"/>
              <a:t>Mixed-methods (23 KIIs and 1 FGD) which targeted ICT stakeholders in Lagos and Abuja.</a:t>
            </a:r>
          </a:p>
          <a:p>
            <a:pPr lvl="1">
              <a:buFont typeface="Wingdings" panose="05000000000000000000" pitchFamily="2" charset="2"/>
              <a:buChar char="v"/>
            </a:pPr>
            <a:r>
              <a:rPr lang="en-US" dirty="0"/>
              <a:t>Respondents included software developers, project managers, human resource managers and chief executive officers</a:t>
            </a:r>
          </a:p>
          <a:p>
            <a:pPr>
              <a:buFont typeface="Wingdings" panose="05000000000000000000" pitchFamily="2" charset="2"/>
              <a:buChar char="v"/>
            </a:pPr>
            <a:r>
              <a:rPr lang="en-US" dirty="0"/>
              <a:t>Respondents for this research were sought through an open call via various social media handles and prior contacts. </a:t>
            </a:r>
          </a:p>
          <a:p>
            <a:pPr>
              <a:buFont typeface="Wingdings" panose="05000000000000000000" pitchFamily="2" charset="2"/>
              <a:buChar char="v"/>
            </a:pPr>
            <a:r>
              <a:rPr lang="en-US" dirty="0"/>
              <a:t>Respondents covered low, mid-level, and executives across the private and public sector.</a:t>
            </a:r>
          </a:p>
          <a:p>
            <a:pPr>
              <a:buFont typeface="Wingdings" panose="05000000000000000000" pitchFamily="2" charset="2"/>
              <a:buChar char="v"/>
            </a:pPr>
            <a:r>
              <a:rPr lang="en-US" dirty="0"/>
              <a:t>Data collection was between February and May 2021. </a:t>
            </a:r>
          </a:p>
          <a:p>
            <a:pPr>
              <a:buFont typeface="Wingdings" panose="05000000000000000000" pitchFamily="2" charset="2"/>
              <a:buChar char="v"/>
            </a:pPr>
            <a:endParaRPr lang="en-US" dirty="0"/>
          </a:p>
          <a:p>
            <a:pPr>
              <a:buFont typeface="Wingdings" panose="05000000000000000000" pitchFamily="2" charset="2"/>
              <a:buChar char="v"/>
            </a:pPr>
            <a:endParaRPr lang="en-US" dirty="0"/>
          </a:p>
        </p:txBody>
      </p:sp>
      <p:sp>
        <p:nvSpPr>
          <p:cNvPr id="4" name="Slide Number Placeholder 3">
            <a:extLst>
              <a:ext uri="{FF2B5EF4-FFF2-40B4-BE49-F238E27FC236}">
                <a16:creationId xmlns:a16="http://schemas.microsoft.com/office/drawing/2014/main" id="{6B0E2E4A-AAF0-436A-B352-8C4B4FC7AE46}"/>
              </a:ext>
            </a:extLst>
          </p:cNvPr>
          <p:cNvSpPr>
            <a:spLocks noGrp="1"/>
          </p:cNvSpPr>
          <p:nvPr>
            <p:ph type="sldNum" sz="quarter" idx="12"/>
          </p:nvPr>
        </p:nvSpPr>
        <p:spPr/>
        <p:txBody>
          <a:bodyPr/>
          <a:lstStyle/>
          <a:p>
            <a:fld id="{B0A11A48-8E79-4369-B4A9-930426FA0191}" type="slidenum">
              <a:rPr lang="en-US" smtClean="0"/>
              <a:t>12</a:t>
            </a:fld>
            <a:endParaRPr lang="en-US"/>
          </a:p>
        </p:txBody>
      </p:sp>
    </p:spTree>
    <p:extLst>
      <p:ext uri="{BB962C8B-B14F-4D97-AF65-F5344CB8AC3E}">
        <p14:creationId xmlns:p14="http://schemas.microsoft.com/office/powerpoint/2010/main" val="616306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9B8E-9FC9-457D-9CA1-4E21F549E180}"/>
              </a:ext>
            </a:extLst>
          </p:cNvPr>
          <p:cNvSpPr>
            <a:spLocks noGrp="1"/>
          </p:cNvSpPr>
          <p:nvPr>
            <p:ph type="title"/>
          </p:nvPr>
        </p:nvSpPr>
        <p:spPr/>
        <p:txBody>
          <a:bodyPr/>
          <a:lstStyle/>
          <a:p>
            <a:r>
              <a:rPr lang="en-US" dirty="0"/>
              <a:t>METHODOLOGY (Contd.)</a:t>
            </a:r>
          </a:p>
        </p:txBody>
      </p:sp>
      <p:sp>
        <p:nvSpPr>
          <p:cNvPr id="3" name="Content Placeholder 2">
            <a:extLst>
              <a:ext uri="{FF2B5EF4-FFF2-40B4-BE49-F238E27FC236}">
                <a16:creationId xmlns:a16="http://schemas.microsoft.com/office/drawing/2014/main" id="{B7F241D3-8DE8-4687-9AF9-D569DB3AFA5B}"/>
              </a:ext>
            </a:extLst>
          </p:cNvPr>
          <p:cNvSpPr>
            <a:spLocks noGrp="1"/>
          </p:cNvSpPr>
          <p:nvPr>
            <p:ph idx="1"/>
          </p:nvPr>
        </p:nvSpPr>
        <p:spPr/>
        <p:txBody>
          <a:bodyPr>
            <a:normAutofit fontScale="92500" lnSpcReduction="20000"/>
          </a:bodyPr>
          <a:lstStyle/>
          <a:p>
            <a:pPr>
              <a:buFont typeface="Wingdings" panose="05000000000000000000" pitchFamily="2" charset="2"/>
              <a:buChar char="v"/>
            </a:pPr>
            <a:r>
              <a:rPr lang="en-US" dirty="0"/>
              <a:t>All interviews were conducted via zoom or phone calls due to the ongoing COVID-19 pandemic.  </a:t>
            </a:r>
          </a:p>
          <a:p>
            <a:pPr>
              <a:buFont typeface="Wingdings" panose="05000000000000000000" pitchFamily="2" charset="2"/>
              <a:buChar char="v"/>
            </a:pPr>
            <a:r>
              <a:rPr lang="en-US" dirty="0"/>
              <a:t>Data analysis was done through thematic analysis and important quotes explanatory of the study objectives extracted.</a:t>
            </a:r>
          </a:p>
          <a:p>
            <a:pPr>
              <a:buFont typeface="Wingdings" panose="05000000000000000000" pitchFamily="2" charset="2"/>
              <a:buChar char="v"/>
            </a:pPr>
            <a:r>
              <a:rPr lang="en-US" dirty="0"/>
              <a:t>Ethical approval was sought from the University of Abuja Teaching Hospital Research Ethics Committee.</a:t>
            </a:r>
          </a:p>
          <a:p>
            <a:pPr>
              <a:buFont typeface="Wingdings" panose="05000000000000000000" pitchFamily="2" charset="2"/>
              <a:buChar char="v"/>
            </a:pPr>
            <a:r>
              <a:rPr lang="en-US" dirty="0"/>
              <a:t>Consent was also obtained from the participants before each interview was conducted.</a:t>
            </a:r>
          </a:p>
          <a:p>
            <a:pPr>
              <a:buFont typeface="Wingdings" panose="05000000000000000000" pitchFamily="2" charset="2"/>
              <a:buChar char="v"/>
            </a:pPr>
            <a:r>
              <a:rPr lang="en-US" dirty="0"/>
              <a:t>Respondents were offered the services of our retained Psychologist/ Counsellor.</a:t>
            </a:r>
          </a:p>
          <a:p>
            <a:pPr>
              <a:buFont typeface="Wingdings" panose="05000000000000000000" pitchFamily="2" charset="2"/>
              <a:buChar char="v"/>
            </a:pPr>
            <a:r>
              <a:rPr lang="en-US" dirty="0"/>
              <a:t>We also attended two related webinars and got experiences of female executives. </a:t>
            </a:r>
          </a:p>
        </p:txBody>
      </p:sp>
      <p:sp>
        <p:nvSpPr>
          <p:cNvPr id="4" name="Slide Number Placeholder 3">
            <a:extLst>
              <a:ext uri="{FF2B5EF4-FFF2-40B4-BE49-F238E27FC236}">
                <a16:creationId xmlns:a16="http://schemas.microsoft.com/office/drawing/2014/main" id="{E8B98822-AE50-4310-B94A-C09405253ADD}"/>
              </a:ext>
            </a:extLst>
          </p:cNvPr>
          <p:cNvSpPr>
            <a:spLocks noGrp="1"/>
          </p:cNvSpPr>
          <p:nvPr>
            <p:ph type="sldNum" sz="quarter" idx="12"/>
          </p:nvPr>
        </p:nvSpPr>
        <p:spPr/>
        <p:txBody>
          <a:bodyPr/>
          <a:lstStyle/>
          <a:p>
            <a:fld id="{B0A11A48-8E79-4369-B4A9-930426FA0191}" type="slidenum">
              <a:rPr lang="en-US" smtClean="0"/>
              <a:t>13</a:t>
            </a:fld>
            <a:endParaRPr lang="en-US"/>
          </a:p>
        </p:txBody>
      </p:sp>
    </p:spTree>
    <p:extLst>
      <p:ext uri="{BB962C8B-B14F-4D97-AF65-F5344CB8AC3E}">
        <p14:creationId xmlns:p14="http://schemas.microsoft.com/office/powerpoint/2010/main" val="1715886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43058-0F13-4736-99DC-F3A1F4A18103}"/>
              </a:ext>
            </a:extLst>
          </p:cNvPr>
          <p:cNvSpPr>
            <a:spLocks noGrp="1"/>
          </p:cNvSpPr>
          <p:nvPr>
            <p:ph type="title"/>
          </p:nvPr>
        </p:nvSpPr>
        <p:spPr/>
        <p:txBody>
          <a:bodyPr/>
          <a:lstStyle/>
          <a:p>
            <a:r>
              <a:rPr lang="en-US" dirty="0"/>
              <a:t>FINDINGS</a:t>
            </a:r>
          </a:p>
        </p:txBody>
      </p:sp>
      <p:sp>
        <p:nvSpPr>
          <p:cNvPr id="3" name="Content Placeholder 2">
            <a:extLst>
              <a:ext uri="{FF2B5EF4-FFF2-40B4-BE49-F238E27FC236}">
                <a16:creationId xmlns:a16="http://schemas.microsoft.com/office/drawing/2014/main" id="{89B1CEF9-A584-4CC5-B89C-D09F1C0CB1B4}"/>
              </a:ext>
            </a:extLst>
          </p:cNvPr>
          <p:cNvSpPr>
            <a:spLocks noGrp="1"/>
          </p:cNvSpPr>
          <p:nvPr>
            <p:ph idx="1"/>
          </p:nvPr>
        </p:nvSpPr>
        <p:spPr/>
        <p:txBody>
          <a:bodyPr/>
          <a:lstStyle/>
          <a:p>
            <a:pPr marL="0" indent="0">
              <a:buNone/>
            </a:pPr>
            <a:r>
              <a:rPr lang="en-US" dirty="0"/>
              <a:t>Our findings will be broadly categorized into three categories:</a:t>
            </a:r>
          </a:p>
          <a:p>
            <a:pPr marL="0" indent="0">
              <a:buNone/>
            </a:pPr>
            <a:endParaRPr lang="en-US" dirty="0"/>
          </a:p>
          <a:p>
            <a:pPr>
              <a:buFont typeface="Wingdings" panose="05000000000000000000" pitchFamily="2" charset="2"/>
              <a:buChar char="v"/>
            </a:pPr>
            <a:r>
              <a:rPr lang="en-US" dirty="0"/>
              <a:t>Gender Based Inequalities in the ICT sector.</a:t>
            </a:r>
          </a:p>
          <a:p>
            <a:pPr>
              <a:buFont typeface="Wingdings" panose="05000000000000000000" pitchFamily="2" charset="2"/>
              <a:buChar char="v"/>
            </a:pPr>
            <a:r>
              <a:rPr lang="en-US" dirty="0"/>
              <a:t>Gender Based Violence.</a:t>
            </a:r>
          </a:p>
          <a:p>
            <a:pPr>
              <a:buFont typeface="Wingdings" panose="05000000000000000000" pitchFamily="2" charset="2"/>
              <a:buChar char="v"/>
            </a:pPr>
            <a:r>
              <a:rPr lang="en-US" dirty="0"/>
              <a:t>Technology Facilitated Violence and Abuse in ICT sector.</a:t>
            </a:r>
          </a:p>
          <a:p>
            <a:pPr marL="0" indent="0">
              <a:buNone/>
            </a:pPr>
            <a:endParaRPr lang="en-US" dirty="0"/>
          </a:p>
          <a:p>
            <a:pPr>
              <a:buFont typeface="Wingdings" panose="05000000000000000000" pitchFamily="2" charset="2"/>
              <a:buChar char="v"/>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B657E7E-EB3F-4E38-8A36-D552CE06B997}"/>
              </a:ext>
            </a:extLst>
          </p:cNvPr>
          <p:cNvSpPr>
            <a:spLocks noGrp="1"/>
          </p:cNvSpPr>
          <p:nvPr>
            <p:ph type="sldNum" sz="quarter" idx="12"/>
          </p:nvPr>
        </p:nvSpPr>
        <p:spPr/>
        <p:txBody>
          <a:bodyPr/>
          <a:lstStyle/>
          <a:p>
            <a:fld id="{B0A11A48-8E79-4369-B4A9-930426FA0191}" type="slidenum">
              <a:rPr lang="en-US" smtClean="0"/>
              <a:t>14</a:t>
            </a:fld>
            <a:endParaRPr lang="en-US"/>
          </a:p>
        </p:txBody>
      </p:sp>
    </p:spTree>
    <p:extLst>
      <p:ext uri="{BB962C8B-B14F-4D97-AF65-F5344CB8AC3E}">
        <p14:creationId xmlns:p14="http://schemas.microsoft.com/office/powerpoint/2010/main" val="562498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a:extLst>
              <a:ext uri="{FF2B5EF4-FFF2-40B4-BE49-F238E27FC236}">
                <a16:creationId xmlns:a16="http://schemas.microsoft.com/office/drawing/2014/main" id="{697B266A-9ACD-4887-BB44-8082CE5CA6A7}"/>
              </a:ext>
            </a:extLst>
          </p:cNvPr>
          <p:cNvSpPr>
            <a:spLocks noGrp="1"/>
          </p:cNvSpPr>
          <p:nvPr>
            <p:ph type="title"/>
          </p:nvPr>
        </p:nvSpPr>
        <p:spPr>
          <a:xfrm>
            <a:off x="838200" y="365125"/>
            <a:ext cx="10515600" cy="1325563"/>
          </a:xfrm>
        </p:spPr>
        <p:txBody>
          <a:bodyPr anchor="ctr">
            <a:normAutofit/>
          </a:bodyPr>
          <a:lstStyle/>
          <a:p>
            <a:r>
              <a:rPr lang="en-US"/>
              <a:t>Unequal Pay</a:t>
            </a:r>
          </a:p>
        </p:txBody>
      </p:sp>
      <p:pic>
        <p:nvPicPr>
          <p:cNvPr id="11" name="Content Placeholder 10" descr="Icon&#10;&#10;Description automatically generated with medium confidence">
            <a:extLst>
              <a:ext uri="{FF2B5EF4-FFF2-40B4-BE49-F238E27FC236}">
                <a16:creationId xmlns:a16="http://schemas.microsoft.com/office/drawing/2014/main" id="{87813344-9D63-4F42-9EF4-22D118A1456F}"/>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339" b="3503"/>
          <a:stretch/>
        </p:blipFill>
        <p:spPr>
          <a:xfrm>
            <a:off x="838200" y="1825625"/>
            <a:ext cx="5181600" cy="4351338"/>
          </a:xfrm>
          <a:noFill/>
        </p:spPr>
      </p:pic>
      <p:sp>
        <p:nvSpPr>
          <p:cNvPr id="1029" name="Text Placeholder 3">
            <a:extLst>
              <a:ext uri="{FF2B5EF4-FFF2-40B4-BE49-F238E27FC236}">
                <a16:creationId xmlns:a16="http://schemas.microsoft.com/office/drawing/2014/main" id="{17AC3F29-5920-4931-BE59-4ED5C1DC7464}"/>
              </a:ext>
            </a:extLst>
          </p:cNvPr>
          <p:cNvSpPr>
            <a:spLocks noGrp="1"/>
          </p:cNvSpPr>
          <p:nvPr>
            <p:ph sz="half" idx="2"/>
          </p:nvPr>
        </p:nvSpPr>
        <p:spPr>
          <a:xfrm>
            <a:off x="6172200" y="1825625"/>
            <a:ext cx="5181600" cy="4351338"/>
          </a:xfrm>
        </p:spPr>
        <p:txBody>
          <a:bodyPr>
            <a:normAutofit/>
          </a:bodyPr>
          <a:lstStyle/>
          <a:p>
            <a:pPr>
              <a:buFont typeface="Wingdings" panose="05000000000000000000" pitchFamily="2" charset="2"/>
              <a:buChar char="v"/>
            </a:pPr>
            <a:r>
              <a:rPr lang="en-US" sz="2600"/>
              <a:t>Some respondents reported that these inequalities </a:t>
            </a:r>
            <a:r>
              <a:rPr lang="en-GB" sz="2600"/>
              <a:t>are a</a:t>
            </a:r>
            <a:r>
              <a:rPr lang="en-GB" sz="2600">
                <a:effectLst/>
              </a:rPr>
              <a:t> major promoter of the psychological violence that many of the women in the industry eventually experience. </a:t>
            </a:r>
            <a:endParaRPr lang="en-GB" sz="2600"/>
          </a:p>
          <a:p>
            <a:pPr marL="0" indent="0">
              <a:buNone/>
            </a:pPr>
            <a:r>
              <a:rPr lang="en-GB" sz="2600" b="1" i="1">
                <a:effectLst/>
              </a:rPr>
              <a:t>“….Sometimes they are doing same work or more and then they are having less pay.”  – </a:t>
            </a:r>
          </a:p>
          <a:p>
            <a:pPr marL="0" indent="0">
              <a:buNone/>
            </a:pPr>
            <a:r>
              <a:rPr lang="en-GB" sz="2600">
                <a:effectLst/>
              </a:rPr>
              <a:t>Female, Software Developer, Private</a:t>
            </a:r>
            <a:endParaRPr lang="en-US" sz="2600"/>
          </a:p>
          <a:p>
            <a:endParaRPr lang="en-US" sz="2600"/>
          </a:p>
        </p:txBody>
      </p:sp>
      <p:sp>
        <p:nvSpPr>
          <p:cNvPr id="5" name="Slide Number Placeholder 4">
            <a:extLst>
              <a:ext uri="{FF2B5EF4-FFF2-40B4-BE49-F238E27FC236}">
                <a16:creationId xmlns:a16="http://schemas.microsoft.com/office/drawing/2014/main" id="{76DA7F71-6AC1-45C2-AB41-C5935AA3196B}"/>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0A11A48-8E79-4369-B4A9-930426FA0191}" type="slidenum">
              <a:rPr lang="en-US" smtClean="0"/>
              <a:pPr>
                <a:spcAft>
                  <a:spcPts val="600"/>
                </a:spcAft>
              </a:pPr>
              <a:t>15</a:t>
            </a:fld>
            <a:endParaRPr lang="en-US"/>
          </a:p>
        </p:txBody>
      </p:sp>
    </p:spTree>
    <p:extLst>
      <p:ext uri="{BB962C8B-B14F-4D97-AF65-F5344CB8AC3E}">
        <p14:creationId xmlns:p14="http://schemas.microsoft.com/office/powerpoint/2010/main" val="113145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816DC-CA5E-47A3-9D4A-C714AEED8125}"/>
              </a:ext>
            </a:extLst>
          </p:cNvPr>
          <p:cNvSpPr>
            <a:spLocks noGrp="1"/>
          </p:cNvSpPr>
          <p:nvPr>
            <p:ph type="title"/>
          </p:nvPr>
        </p:nvSpPr>
        <p:spPr/>
        <p:txBody>
          <a:bodyPr/>
          <a:lstStyle/>
          <a:p>
            <a:r>
              <a:rPr lang="en-US" dirty="0"/>
              <a:t>Competence of female Engineers often questioned without basis</a:t>
            </a:r>
          </a:p>
        </p:txBody>
      </p:sp>
      <p:sp>
        <p:nvSpPr>
          <p:cNvPr id="3" name="Content Placeholder 2">
            <a:extLst>
              <a:ext uri="{FF2B5EF4-FFF2-40B4-BE49-F238E27FC236}">
                <a16:creationId xmlns:a16="http://schemas.microsoft.com/office/drawing/2014/main" id="{B1747EED-BDE0-468A-B4E7-467B267CD7D6}"/>
              </a:ext>
            </a:extLst>
          </p:cNvPr>
          <p:cNvSpPr>
            <a:spLocks noGrp="1"/>
          </p:cNvSpPr>
          <p:nvPr>
            <p:ph sz="half" idx="1"/>
          </p:nvPr>
        </p:nvSpPr>
        <p:spPr/>
        <p:txBody>
          <a:bodyPr>
            <a:normAutofit fontScale="85000" lnSpcReduction="20000"/>
          </a:bodyPr>
          <a:lstStyle/>
          <a:p>
            <a:r>
              <a:rPr lang="en-US" sz="2800" dirty="0">
                <a:effectLst/>
                <a:latin typeface="Barlow" panose="020B0604020202020204" charset="0"/>
                <a:ea typeface="Calibri" panose="020F0502020204030204" pitchFamily="34" charset="0"/>
                <a:cs typeface="Times New Roman" panose="02020603050405020304" pitchFamily="18" charset="0"/>
              </a:rPr>
              <a:t>The decision to pay women less than their male counterparts is often anchored on the reasoning that women are not as competent as men, several female engineers argued otherwise. </a:t>
            </a:r>
          </a:p>
          <a:p>
            <a:pPr marL="0" indent="0">
              <a:buNone/>
            </a:pPr>
            <a:endParaRPr lang="en-US" sz="2800" dirty="0">
              <a:latin typeface="Barlow" panose="020B0604020202020204" charset="0"/>
              <a:ea typeface="Calibri" panose="020F0502020204030204" pitchFamily="34" charset="0"/>
              <a:cs typeface="Times New Roman" panose="02020603050405020304" pitchFamily="18" charset="0"/>
            </a:endParaRPr>
          </a:p>
          <a:p>
            <a:pPr marL="0" indent="0" algn="ctr">
              <a:buNone/>
            </a:pPr>
            <a:r>
              <a:rPr lang="en-US" sz="2800" b="1" i="1" dirty="0">
                <a:solidFill>
                  <a:srgbClr val="404040"/>
                </a:solidFill>
                <a:effectLst/>
                <a:latin typeface="Comic Sans MS" panose="030F0702030302020204" pitchFamily="66" charset="0"/>
                <a:ea typeface="Calibri" panose="020F0502020204030204" pitchFamily="34" charset="0"/>
                <a:cs typeface="Times New Roman" panose="02020603050405020304" pitchFamily="18" charset="0"/>
              </a:rPr>
              <a:t>‘…All six of us ladies that started, ended (completed) the course. Initially we were 23, but by the time we were graduating only 15 of us graduated in my set. A few others graduated with the sets behind us.’</a:t>
            </a:r>
          </a:p>
          <a:p>
            <a:pPr marL="0" indent="0">
              <a:buNone/>
            </a:pPr>
            <a:r>
              <a:rPr lang="en-US" sz="2800" dirty="0">
                <a:solidFill>
                  <a:srgbClr val="404040"/>
                </a:solidFill>
                <a:effectLst/>
                <a:latin typeface="Comic Sans MS" panose="030F0702030302020204" pitchFamily="66" charset="0"/>
                <a:ea typeface="Calibri" panose="020F0502020204030204" pitchFamily="34" charset="0"/>
                <a:cs typeface="Times New Roman" panose="02020603050405020304" pitchFamily="18" charset="0"/>
              </a:rPr>
              <a:t>Female Manager, Public sector</a:t>
            </a:r>
          </a:p>
          <a:p>
            <a:endParaRPr lang="en-US" dirty="0"/>
          </a:p>
        </p:txBody>
      </p:sp>
      <p:pic>
        <p:nvPicPr>
          <p:cNvPr id="7" name="Content Placeholder 6" descr="A picture containing text, track and field&#10;&#10;Description automatically generated">
            <a:extLst>
              <a:ext uri="{FF2B5EF4-FFF2-40B4-BE49-F238E27FC236}">
                <a16:creationId xmlns:a16="http://schemas.microsoft.com/office/drawing/2014/main" id="{31DA27A2-8327-4A79-931C-0ED4D769F70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21175" y="1825625"/>
            <a:ext cx="3483650" cy="4351338"/>
          </a:xfrm>
        </p:spPr>
      </p:pic>
      <p:sp>
        <p:nvSpPr>
          <p:cNvPr id="5" name="Slide Number Placeholder 4">
            <a:extLst>
              <a:ext uri="{FF2B5EF4-FFF2-40B4-BE49-F238E27FC236}">
                <a16:creationId xmlns:a16="http://schemas.microsoft.com/office/drawing/2014/main" id="{D0EE72B3-53C8-4B68-8620-7476F18D0812}"/>
              </a:ext>
            </a:extLst>
          </p:cNvPr>
          <p:cNvSpPr>
            <a:spLocks noGrp="1"/>
          </p:cNvSpPr>
          <p:nvPr>
            <p:ph type="sldNum" sz="quarter" idx="12"/>
          </p:nvPr>
        </p:nvSpPr>
        <p:spPr/>
        <p:txBody>
          <a:bodyPr/>
          <a:lstStyle/>
          <a:p>
            <a:fld id="{B0A11A48-8E79-4369-B4A9-930426FA0191}" type="slidenum">
              <a:rPr lang="en-US" smtClean="0"/>
              <a:t>16</a:t>
            </a:fld>
            <a:endParaRPr lang="en-US"/>
          </a:p>
        </p:txBody>
      </p:sp>
    </p:spTree>
    <p:extLst>
      <p:ext uri="{BB962C8B-B14F-4D97-AF65-F5344CB8AC3E}">
        <p14:creationId xmlns:p14="http://schemas.microsoft.com/office/powerpoint/2010/main" val="708110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94AE-EE02-4E2A-9E7A-71906326F819}"/>
              </a:ext>
            </a:extLst>
          </p:cNvPr>
          <p:cNvSpPr>
            <a:spLocks noGrp="1"/>
          </p:cNvSpPr>
          <p:nvPr>
            <p:ph type="title"/>
          </p:nvPr>
        </p:nvSpPr>
        <p:spPr/>
        <p:txBody>
          <a:bodyPr/>
          <a:lstStyle/>
          <a:p>
            <a:r>
              <a:rPr lang="en-US" dirty="0"/>
              <a:t>Social Upbringing and Real-World Clash</a:t>
            </a:r>
          </a:p>
        </p:txBody>
      </p:sp>
      <p:sp>
        <p:nvSpPr>
          <p:cNvPr id="3" name="Content Placeholder 2">
            <a:extLst>
              <a:ext uri="{FF2B5EF4-FFF2-40B4-BE49-F238E27FC236}">
                <a16:creationId xmlns:a16="http://schemas.microsoft.com/office/drawing/2014/main" id="{7F00FBDF-49ED-4C72-A223-5BBD6F522362}"/>
              </a:ext>
            </a:extLst>
          </p:cNvPr>
          <p:cNvSpPr>
            <a:spLocks noGrp="1"/>
          </p:cNvSpPr>
          <p:nvPr>
            <p:ph idx="1"/>
          </p:nvPr>
        </p:nvSpPr>
        <p:spPr/>
        <p:txBody>
          <a:bodyPr>
            <a:normAutofit/>
          </a:bodyPr>
          <a:lstStyle/>
          <a:p>
            <a:pPr marL="0" indent="0">
              <a:buNone/>
            </a:pPr>
            <a:r>
              <a:rPr lang="en-US" sz="2400" dirty="0">
                <a:effectLst/>
                <a:latin typeface="Barlow" panose="020B0604020202020204" charset="0"/>
                <a:ea typeface="Calibri" panose="020F0502020204030204" pitchFamily="34" charset="0"/>
                <a:cs typeface="Times New Roman" panose="02020603050405020304" pitchFamily="18" charset="0"/>
              </a:rPr>
              <a:t>A female executive in the private sector highlighted that even when women are competent, many find it difficult marketing themselves at face-to-face interviews unlike their male counterparts and this can be a reason fewer women make it into the tech industry. </a:t>
            </a:r>
          </a:p>
          <a:p>
            <a:pPr marL="0" indent="0">
              <a:buNone/>
            </a:pPr>
            <a:endParaRPr lang="en-US" sz="2000" dirty="0">
              <a:latin typeface="Barlow" panose="020B0604020202020204" charset="0"/>
              <a:cs typeface="Times New Roman" panose="02020603050405020304" pitchFamily="18" charset="0"/>
            </a:endParaRPr>
          </a:p>
          <a:p>
            <a:pPr marL="0" indent="0">
              <a:buNone/>
            </a:pPr>
            <a:r>
              <a:rPr lang="en-US" sz="2000" b="1" i="1" dirty="0">
                <a:solidFill>
                  <a:srgbClr val="404040"/>
                </a:solidFill>
                <a:effectLst/>
                <a:latin typeface="Comic Sans MS" panose="030F0702030302020204" pitchFamily="66" charset="0"/>
                <a:ea typeface="Calibri" panose="020F0502020204030204" pitchFamily="34" charset="0"/>
                <a:cs typeface="Times New Roman" panose="02020603050405020304" pitchFamily="18" charset="0"/>
              </a:rPr>
              <a:t>.”….. So, what we did is we created a system where there are 7 different exams and processes, and you must go through those 7 different processes online to be able to get recruited. Interview is like 5% that is at the end of going through that process then we talk to you, right! And you find out that the women will go through this process and pass, they will go online, they will do all the different exams, they will pass and then when they come for interviews it is insignificant.” – Female CEO, private sector in Abuja</a:t>
            </a:r>
          </a:p>
          <a:p>
            <a:pPr marL="0" indent="0">
              <a:buNone/>
            </a:pPr>
            <a:endParaRPr lang="en-US" sz="2000" dirty="0"/>
          </a:p>
        </p:txBody>
      </p:sp>
      <p:sp>
        <p:nvSpPr>
          <p:cNvPr id="4" name="Slide Number Placeholder 3">
            <a:extLst>
              <a:ext uri="{FF2B5EF4-FFF2-40B4-BE49-F238E27FC236}">
                <a16:creationId xmlns:a16="http://schemas.microsoft.com/office/drawing/2014/main" id="{C712D3DD-F411-451A-9C4A-F2376EEB0C22}"/>
              </a:ext>
            </a:extLst>
          </p:cNvPr>
          <p:cNvSpPr>
            <a:spLocks noGrp="1"/>
          </p:cNvSpPr>
          <p:nvPr>
            <p:ph type="sldNum" sz="quarter" idx="12"/>
          </p:nvPr>
        </p:nvSpPr>
        <p:spPr/>
        <p:txBody>
          <a:bodyPr/>
          <a:lstStyle/>
          <a:p>
            <a:fld id="{B0A11A48-8E79-4369-B4A9-930426FA0191}" type="slidenum">
              <a:rPr lang="en-US" smtClean="0"/>
              <a:t>17</a:t>
            </a:fld>
            <a:endParaRPr lang="en-US"/>
          </a:p>
        </p:txBody>
      </p:sp>
    </p:spTree>
    <p:extLst>
      <p:ext uri="{BB962C8B-B14F-4D97-AF65-F5344CB8AC3E}">
        <p14:creationId xmlns:p14="http://schemas.microsoft.com/office/powerpoint/2010/main" val="2314156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5E98A-A981-4F44-A888-D228227FE115}"/>
              </a:ext>
            </a:extLst>
          </p:cNvPr>
          <p:cNvSpPr>
            <a:spLocks noGrp="1"/>
          </p:cNvSpPr>
          <p:nvPr>
            <p:ph type="title"/>
          </p:nvPr>
        </p:nvSpPr>
        <p:spPr/>
        <p:txBody>
          <a:bodyPr/>
          <a:lstStyle/>
          <a:p>
            <a:r>
              <a:rPr lang="en-US" dirty="0"/>
              <a:t>Exhibition of Patriarchy </a:t>
            </a:r>
          </a:p>
        </p:txBody>
      </p:sp>
      <p:sp>
        <p:nvSpPr>
          <p:cNvPr id="3" name="Content Placeholder 2">
            <a:extLst>
              <a:ext uri="{FF2B5EF4-FFF2-40B4-BE49-F238E27FC236}">
                <a16:creationId xmlns:a16="http://schemas.microsoft.com/office/drawing/2014/main" id="{3D6E1BB1-046A-47E5-AED4-4004F43BDC8F}"/>
              </a:ext>
            </a:extLst>
          </p:cNvPr>
          <p:cNvSpPr>
            <a:spLocks noGrp="1"/>
          </p:cNvSpPr>
          <p:nvPr>
            <p:ph idx="1"/>
          </p:nvPr>
        </p:nvSpPr>
        <p:spPr/>
        <p:txBody>
          <a:bodyPr/>
          <a:lstStyle/>
          <a:p>
            <a:pPr marL="0" indent="0">
              <a:buNone/>
            </a:pPr>
            <a:r>
              <a:rPr lang="en-US" sz="2000" dirty="0">
                <a:effectLst/>
                <a:ea typeface="Calibri" panose="020F0502020204030204" pitchFamily="34" charset="0"/>
                <a:cs typeface="Times New Roman" panose="02020603050405020304" pitchFamily="18" charset="0"/>
              </a:rPr>
              <a:t>In addition to  finding, it difficult to climb into leadership positions, those that find themselves in leadership or entrepreneurial roles in the industry can have difficulties bringing new ideas to the fore and can also meet a brick wall while trying to introduce change and bring about innovations.</a:t>
            </a:r>
          </a:p>
          <a:p>
            <a:pPr marL="0" indent="0">
              <a:buNone/>
            </a:pPr>
            <a:endParaRPr lang="en-US" sz="1800" dirty="0">
              <a:latin typeface="Barlow" panose="020B0604020202020204" charset="0"/>
              <a:ea typeface="Calibri" panose="020F0502020204030204" pitchFamily="34" charset="0"/>
              <a:cs typeface="Times New Roman" panose="02020603050405020304" pitchFamily="18" charset="0"/>
            </a:endParaRPr>
          </a:p>
          <a:p>
            <a:pPr marL="0" indent="0">
              <a:buNone/>
            </a:pPr>
            <a:r>
              <a:rPr lang="en-US" sz="2000" b="1" i="1" dirty="0">
                <a:effectLst/>
                <a:latin typeface="Comic Sans MS" panose="030F0702030302020204" pitchFamily="66" charset="0"/>
                <a:ea typeface="Calibri" panose="020F0502020204030204" pitchFamily="34" charset="0"/>
                <a:cs typeface="Times New Roman" panose="02020603050405020304" pitchFamily="18" charset="0"/>
              </a:rPr>
              <a:t>”…. you are dead on arrival, the moment you get in front of investors, and they see that you are a woman and it’s your idea and you are driving it.” </a:t>
            </a:r>
          </a:p>
          <a:p>
            <a:pPr marL="0" indent="0">
              <a:buNone/>
            </a:pPr>
            <a:r>
              <a:rPr lang="en-US" sz="2000" b="1" i="1" dirty="0">
                <a:latin typeface="Comic Sans MS" panose="030F0702030302020204" pitchFamily="66" charset="0"/>
                <a:ea typeface="Calibri" panose="020F0502020204030204" pitchFamily="34" charset="0"/>
                <a:cs typeface="Times New Roman" panose="02020603050405020304" pitchFamily="18" charset="0"/>
              </a:rPr>
              <a:t>- </a:t>
            </a:r>
            <a:r>
              <a:rPr lang="en-US" sz="2000" b="1" i="1" dirty="0">
                <a:effectLst/>
                <a:latin typeface="Comic Sans MS" panose="030F0702030302020204" pitchFamily="66" charset="0"/>
                <a:ea typeface="Calibri" panose="020F0502020204030204" pitchFamily="34" charset="0"/>
                <a:cs typeface="Times New Roman" panose="02020603050405020304" pitchFamily="18" charset="0"/>
              </a:rPr>
              <a:t>Female CEO in private sector in Abuja</a:t>
            </a:r>
          </a:p>
          <a:p>
            <a:pPr marL="0" indent="0">
              <a:buNone/>
            </a:pPr>
            <a:endParaRPr lang="en-US" sz="1800" dirty="0">
              <a:effectLst/>
              <a:latin typeface="Barlow" panose="020B0604020202020204" charset="0"/>
              <a:ea typeface="Calibri" panose="020F0502020204030204" pitchFamily="34" charset="0"/>
              <a:cs typeface="Times New Roman" panose="02020603050405020304" pitchFamily="18" charset="0"/>
            </a:endParaRPr>
          </a:p>
          <a:p>
            <a:pPr marL="0" indent="0">
              <a:buNone/>
            </a:pPr>
            <a:r>
              <a:rPr lang="en-US" sz="2000" b="1" i="1" dirty="0">
                <a:effectLst/>
                <a:latin typeface="Comic Sans MS" panose="030F0702030302020204" pitchFamily="66" charset="0"/>
                <a:ea typeface="Calibri" panose="020F0502020204030204" pitchFamily="34" charset="0"/>
                <a:cs typeface="Times New Roman" panose="02020603050405020304" pitchFamily="18" charset="0"/>
              </a:rPr>
              <a:t>“The bias that I first encountered was sitting in a room full of men and they walked in and asked oh are you the model or are you the PA, where's the boss we want to speak to the chairman”</a:t>
            </a:r>
          </a:p>
          <a:p>
            <a:pPr marL="0" indent="0">
              <a:buNone/>
            </a:pPr>
            <a:r>
              <a:rPr lang="en-US" sz="2000" b="1" i="1" dirty="0">
                <a:latin typeface="Comic Sans MS" panose="030F0702030302020204" pitchFamily="66" charset="0"/>
                <a:ea typeface="Calibri" panose="020F0502020204030204" pitchFamily="34" charset="0"/>
                <a:cs typeface="Times New Roman" panose="02020603050405020304" pitchFamily="18" charset="0"/>
              </a:rPr>
              <a:t>-Female CEO in private sector Lagos</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buNone/>
            </a:pPr>
            <a:endParaRPr lang="en-US" sz="1800" dirty="0">
              <a:latin typeface="Barlow" panose="020B060402020202020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EB78CB5-8ABC-4A66-9B4A-DE9947DD5AC3}"/>
              </a:ext>
            </a:extLst>
          </p:cNvPr>
          <p:cNvSpPr>
            <a:spLocks noGrp="1"/>
          </p:cNvSpPr>
          <p:nvPr>
            <p:ph type="sldNum" sz="quarter" idx="12"/>
          </p:nvPr>
        </p:nvSpPr>
        <p:spPr/>
        <p:txBody>
          <a:bodyPr/>
          <a:lstStyle/>
          <a:p>
            <a:fld id="{B0A11A48-8E79-4369-B4A9-930426FA0191}" type="slidenum">
              <a:rPr lang="en-US" smtClean="0"/>
              <a:t>18</a:t>
            </a:fld>
            <a:endParaRPr lang="en-US"/>
          </a:p>
        </p:txBody>
      </p:sp>
    </p:spTree>
    <p:extLst>
      <p:ext uri="{BB962C8B-B14F-4D97-AF65-F5344CB8AC3E}">
        <p14:creationId xmlns:p14="http://schemas.microsoft.com/office/powerpoint/2010/main" val="1871202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36EAE-6B70-45DB-85E0-46D8D2C4F033}"/>
              </a:ext>
            </a:extLst>
          </p:cNvPr>
          <p:cNvSpPr>
            <a:spLocks noGrp="1"/>
          </p:cNvSpPr>
          <p:nvPr>
            <p:ph type="title"/>
          </p:nvPr>
        </p:nvSpPr>
        <p:spPr/>
        <p:txBody>
          <a:bodyPr/>
          <a:lstStyle/>
          <a:p>
            <a:r>
              <a:rPr lang="en-US" dirty="0"/>
              <a:t>Assumptions on Women’s choice &amp; careers. </a:t>
            </a:r>
          </a:p>
        </p:txBody>
      </p:sp>
      <p:sp>
        <p:nvSpPr>
          <p:cNvPr id="3" name="Content Placeholder 2">
            <a:extLst>
              <a:ext uri="{FF2B5EF4-FFF2-40B4-BE49-F238E27FC236}">
                <a16:creationId xmlns:a16="http://schemas.microsoft.com/office/drawing/2014/main" id="{DE6002A4-2BC6-4EB9-A4C0-E9203E19AF22}"/>
              </a:ext>
            </a:extLst>
          </p:cNvPr>
          <p:cNvSpPr>
            <a:spLocks noGrp="1"/>
          </p:cNvSpPr>
          <p:nvPr>
            <p:ph idx="1"/>
          </p:nvPr>
        </p:nvSpPr>
        <p:spPr/>
        <p:txBody>
          <a:bodyPr/>
          <a:lstStyle/>
          <a:p>
            <a:r>
              <a:rPr lang="en-GB" sz="3200" dirty="0">
                <a:effectLst/>
                <a:ea typeface="Calibri" panose="020F0502020204030204" pitchFamily="34" charset="0"/>
                <a:cs typeface="Times New Roman" panose="02020603050405020304" pitchFamily="18" charset="0"/>
              </a:rPr>
              <a:t>Several female interviewees complained about supervisors making decisions on an area of specialization without consulting them or assuming that </a:t>
            </a:r>
            <a:r>
              <a:rPr lang="en-GB" sz="3200" dirty="0">
                <a:ea typeface="Calibri" panose="020F0502020204030204" pitchFamily="34" charset="0"/>
                <a:cs typeface="Times New Roman" panose="02020603050405020304" pitchFamily="18" charset="0"/>
              </a:rPr>
              <a:t>a certain role is more suitable for her than the one she intended</a:t>
            </a:r>
            <a:r>
              <a:rPr lang="en-GB" sz="3200" dirty="0">
                <a:effectLst/>
                <a:ea typeface="Calibri" panose="020F0502020204030204" pitchFamily="34" charset="0"/>
                <a:cs typeface="Times New Roman" panose="02020603050405020304" pitchFamily="18" charset="0"/>
              </a:rPr>
              <a:t>. </a:t>
            </a:r>
          </a:p>
          <a:p>
            <a:pPr marL="0" indent="0">
              <a:buNone/>
            </a:pPr>
            <a:endParaRPr lang="en-GB" sz="1800" dirty="0">
              <a:latin typeface="Barlow" panose="020B0604020202020204" charset="0"/>
              <a:cs typeface="Times New Roman" panose="02020603050405020304" pitchFamily="18" charset="0"/>
            </a:endParaRPr>
          </a:p>
          <a:p>
            <a:pPr marL="0" indent="0">
              <a:buNone/>
            </a:pPr>
            <a:r>
              <a:rPr lang="en-GB" sz="2000" b="1" i="1" dirty="0">
                <a:solidFill>
                  <a:srgbClr val="404040"/>
                </a:solidFill>
                <a:effectLst/>
                <a:latin typeface="Comic Sans MS" panose="030F0702030302020204" pitchFamily="66" charset="0"/>
                <a:ea typeface="Calibri" panose="020F0502020204030204" pitchFamily="34" charset="0"/>
                <a:cs typeface="Times New Roman" panose="02020603050405020304" pitchFamily="18" charset="0"/>
              </a:rPr>
              <a:t>“I remember clearly the CEO of the IT organization he was like why would I want to venture into network in particular why not more like a desk officer where you just do software development or saying, ‘would you be able to bend down over the desk when there's a network issue or would you be able to come on top of the roof’”. – IT Project Manager in the public sector</a:t>
            </a:r>
            <a:endParaRPr lang="en-US" sz="2000" b="1" i="1" dirty="0">
              <a:solidFill>
                <a:srgbClr val="404040"/>
              </a:solidFill>
              <a:effectLst/>
              <a:latin typeface="Comic Sans MS" panose="030F0702030302020204" pitchFamily="66"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AECE2992-495D-429E-9338-ED3D3EF32EFB}"/>
              </a:ext>
            </a:extLst>
          </p:cNvPr>
          <p:cNvSpPr>
            <a:spLocks noGrp="1"/>
          </p:cNvSpPr>
          <p:nvPr>
            <p:ph type="sldNum" sz="quarter" idx="12"/>
          </p:nvPr>
        </p:nvSpPr>
        <p:spPr/>
        <p:txBody>
          <a:bodyPr/>
          <a:lstStyle/>
          <a:p>
            <a:fld id="{B0A11A48-8E79-4369-B4A9-930426FA0191}" type="slidenum">
              <a:rPr lang="en-US" smtClean="0"/>
              <a:t>19</a:t>
            </a:fld>
            <a:endParaRPr lang="en-US"/>
          </a:p>
        </p:txBody>
      </p:sp>
    </p:spTree>
    <p:extLst>
      <p:ext uri="{BB962C8B-B14F-4D97-AF65-F5344CB8AC3E}">
        <p14:creationId xmlns:p14="http://schemas.microsoft.com/office/powerpoint/2010/main" val="4116729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AE0ED-9094-45A3-8825-C198438C79A8}"/>
              </a:ext>
            </a:extLst>
          </p:cNvPr>
          <p:cNvSpPr>
            <a:spLocks noGrp="1"/>
          </p:cNvSpPr>
          <p:nvPr>
            <p:ph type="title"/>
          </p:nvPr>
        </p:nvSpPr>
        <p:spPr/>
        <p:txBody>
          <a:bodyPr/>
          <a:lstStyle/>
          <a:p>
            <a:r>
              <a:rPr lang="en-US" dirty="0"/>
              <a:t>OBJECTIVES OF THE WEBINAR</a:t>
            </a:r>
          </a:p>
        </p:txBody>
      </p:sp>
      <p:sp>
        <p:nvSpPr>
          <p:cNvPr id="3" name="Content Placeholder 2">
            <a:extLst>
              <a:ext uri="{FF2B5EF4-FFF2-40B4-BE49-F238E27FC236}">
                <a16:creationId xmlns:a16="http://schemas.microsoft.com/office/drawing/2014/main" id="{43BA6FEF-933E-4182-9B21-B41BA4D03EB9}"/>
              </a:ext>
            </a:extLst>
          </p:cNvPr>
          <p:cNvSpPr>
            <a:spLocks noGrp="1"/>
          </p:cNvSpPr>
          <p:nvPr>
            <p:ph idx="1"/>
          </p:nvPr>
        </p:nvSpPr>
        <p:spPr/>
        <p:txBody>
          <a:bodyPr>
            <a:normAutofit/>
          </a:bodyPr>
          <a:lstStyle/>
          <a:p>
            <a:pPr marL="0" indent="0">
              <a:buNone/>
            </a:pPr>
            <a:r>
              <a:rPr lang="en-US" dirty="0">
                <a:effectLst/>
                <a:latin typeface="Calibri" panose="020F0502020204030204" pitchFamily="34" charset="0"/>
                <a:ea typeface="Calibri" panose="020F0502020204030204" pitchFamily="34" charset="0"/>
                <a:cs typeface="Times New Roman" panose="02020603050405020304" pitchFamily="18" charset="0"/>
              </a:rPr>
              <a:t>This webinar presents our findings from our research which sought to identify the </a:t>
            </a:r>
            <a:r>
              <a:rPr lang="en-US" dirty="0">
                <a:latin typeface="Calibri" panose="020F0502020204030204" pitchFamily="34" charset="0"/>
                <a:ea typeface="Calibri" panose="020F0502020204030204" pitchFamily="34" charset="0"/>
                <a:cs typeface="Times New Roman" panose="02020603050405020304" pitchFamily="18" charset="0"/>
              </a:rPr>
              <a:t>social norms and practices</a:t>
            </a:r>
            <a:r>
              <a:rPr lang="en-US" dirty="0">
                <a:effectLst/>
                <a:latin typeface="Calibri" panose="020F0502020204030204" pitchFamily="34" charset="0"/>
                <a:ea typeface="Calibri" panose="020F0502020204030204" pitchFamily="34" charset="0"/>
                <a:cs typeface="Times New Roman" panose="02020603050405020304" pitchFamily="18" charset="0"/>
              </a:rPr>
              <a:t> faced by women in the  ICT sector and the prevalent forms of inequalities and gender-based violence which they face at the workplace</a:t>
            </a:r>
            <a:r>
              <a:rPr lang="en-US" dirty="0">
                <a:latin typeface="Calibri" panose="020F0502020204030204" pitchFamily="34" charset="0"/>
                <a:ea typeface="Calibri" panose="020F0502020204030204" pitchFamily="34" charset="0"/>
                <a:cs typeface="Times New Roman" panose="02020603050405020304" pitchFamily="18" charset="0"/>
              </a:rPr>
              <a:t> as a result of those challenges. The aim is to:</a:t>
            </a:r>
          </a:p>
          <a:p>
            <a:pPr>
              <a:buFont typeface="Wingdings" panose="05000000000000000000" pitchFamily="2" charset="2"/>
              <a:buChar char="Ø"/>
            </a:pPr>
            <a:r>
              <a:rPr lang="en-US" dirty="0"/>
              <a:t>support the creation of a more conducive work environment and healthy professional experience for women in the ICT industry and promote more involvement of women within the sector, and,</a:t>
            </a:r>
          </a:p>
          <a:p>
            <a:pPr>
              <a:buFont typeface="Wingdings" panose="05000000000000000000" pitchFamily="2" charset="2"/>
              <a:buChar char="Ø"/>
            </a:pPr>
            <a:r>
              <a:rPr lang="en-US" dirty="0"/>
              <a:t>Examine the efforts being made to address these issues by individual companies as well as collectively in the sector.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1F6CC084-A9E7-4914-963C-E51634CEB4C6}"/>
              </a:ext>
            </a:extLst>
          </p:cNvPr>
          <p:cNvSpPr>
            <a:spLocks noGrp="1"/>
          </p:cNvSpPr>
          <p:nvPr>
            <p:ph type="sldNum" sz="quarter" idx="12"/>
          </p:nvPr>
        </p:nvSpPr>
        <p:spPr/>
        <p:txBody>
          <a:bodyPr/>
          <a:lstStyle/>
          <a:p>
            <a:fld id="{B0A11A48-8E79-4369-B4A9-930426FA0191}" type="slidenum">
              <a:rPr lang="en-US" smtClean="0"/>
              <a:t>2</a:t>
            </a:fld>
            <a:endParaRPr lang="en-US"/>
          </a:p>
        </p:txBody>
      </p:sp>
    </p:spTree>
    <p:extLst>
      <p:ext uri="{BB962C8B-B14F-4D97-AF65-F5344CB8AC3E}">
        <p14:creationId xmlns:p14="http://schemas.microsoft.com/office/powerpoint/2010/main" val="199950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ADE2F-F367-4378-90A3-4000598318C9}"/>
              </a:ext>
            </a:extLst>
          </p:cNvPr>
          <p:cNvSpPr>
            <a:spLocks noGrp="1"/>
          </p:cNvSpPr>
          <p:nvPr>
            <p:ph type="title"/>
          </p:nvPr>
        </p:nvSpPr>
        <p:spPr>
          <a:xfrm>
            <a:off x="838200" y="317930"/>
            <a:ext cx="10515600" cy="1325563"/>
          </a:xfrm>
        </p:spPr>
        <p:txBody>
          <a:bodyPr/>
          <a:lstStyle/>
          <a:p>
            <a:r>
              <a:rPr lang="en-US" dirty="0"/>
              <a:t>Gender Inequalities can also affect men</a:t>
            </a:r>
          </a:p>
        </p:txBody>
      </p:sp>
      <p:sp>
        <p:nvSpPr>
          <p:cNvPr id="3" name="Content Placeholder 2">
            <a:extLst>
              <a:ext uri="{FF2B5EF4-FFF2-40B4-BE49-F238E27FC236}">
                <a16:creationId xmlns:a16="http://schemas.microsoft.com/office/drawing/2014/main" id="{EF97F3DE-E645-40CA-9070-584137029BBC}"/>
              </a:ext>
            </a:extLst>
          </p:cNvPr>
          <p:cNvSpPr>
            <a:spLocks noGrp="1"/>
          </p:cNvSpPr>
          <p:nvPr>
            <p:ph idx="1"/>
          </p:nvPr>
        </p:nvSpPr>
        <p:spPr/>
        <p:txBody>
          <a:bodyPr>
            <a:normAutofit/>
          </a:bodyPr>
          <a:lstStyle/>
          <a:p>
            <a:pPr>
              <a:buFont typeface="Wingdings" panose="05000000000000000000" pitchFamily="2" charset="2"/>
              <a:buChar char="v"/>
            </a:pPr>
            <a:r>
              <a:rPr lang="en-US" sz="3600" dirty="0"/>
              <a:t>While women have been identified as those affected most acutely by gender bias in this discussion so far, men may also face forms of gender bias because women are seen as fragile and unable to withstand the rigours of highly technical jobs, particularly those that require physical strength. </a:t>
            </a:r>
          </a:p>
        </p:txBody>
      </p:sp>
      <p:sp>
        <p:nvSpPr>
          <p:cNvPr id="4" name="Slide Number Placeholder 3">
            <a:extLst>
              <a:ext uri="{FF2B5EF4-FFF2-40B4-BE49-F238E27FC236}">
                <a16:creationId xmlns:a16="http://schemas.microsoft.com/office/drawing/2014/main" id="{97EB4125-FD99-4B15-96EB-82EB01EC5655}"/>
              </a:ext>
            </a:extLst>
          </p:cNvPr>
          <p:cNvSpPr>
            <a:spLocks noGrp="1"/>
          </p:cNvSpPr>
          <p:nvPr>
            <p:ph type="sldNum" sz="quarter" idx="12"/>
          </p:nvPr>
        </p:nvSpPr>
        <p:spPr/>
        <p:txBody>
          <a:bodyPr/>
          <a:lstStyle/>
          <a:p>
            <a:fld id="{B0A11A48-8E79-4369-B4A9-930426FA0191}" type="slidenum">
              <a:rPr lang="en-US" smtClean="0"/>
              <a:t>20</a:t>
            </a:fld>
            <a:endParaRPr lang="en-US"/>
          </a:p>
        </p:txBody>
      </p:sp>
    </p:spTree>
    <p:extLst>
      <p:ext uri="{BB962C8B-B14F-4D97-AF65-F5344CB8AC3E}">
        <p14:creationId xmlns:p14="http://schemas.microsoft.com/office/powerpoint/2010/main" val="4044224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37171-A447-4E0D-AFAD-C620AAB4E357}"/>
              </a:ext>
            </a:extLst>
          </p:cNvPr>
          <p:cNvSpPr>
            <a:spLocks noGrp="1"/>
          </p:cNvSpPr>
          <p:nvPr>
            <p:ph type="title"/>
          </p:nvPr>
        </p:nvSpPr>
        <p:spPr/>
        <p:txBody>
          <a:bodyPr>
            <a:noAutofit/>
          </a:bodyPr>
          <a:lstStyle/>
          <a:p>
            <a:r>
              <a:rPr lang="en-US" sz="4000" b="1" dirty="0">
                <a:latin typeface="Barlow" panose="020B0604020202020204"/>
              </a:rPr>
              <a:t>GENDER BASED VIOLENCE IN ICT SECTOR: </a:t>
            </a:r>
            <a:r>
              <a:rPr lang="en-US" sz="4000" dirty="0"/>
              <a:t>defined as any form of violence or abuse directed at someone because of that persons’ gender. </a:t>
            </a:r>
            <a:br>
              <a:rPr lang="en-US" sz="4000" dirty="0"/>
            </a:br>
            <a:endParaRPr lang="en-US" sz="4000" dirty="0"/>
          </a:p>
        </p:txBody>
      </p:sp>
      <p:sp>
        <p:nvSpPr>
          <p:cNvPr id="3" name="Text Placeholder 2">
            <a:extLst>
              <a:ext uri="{FF2B5EF4-FFF2-40B4-BE49-F238E27FC236}">
                <a16:creationId xmlns:a16="http://schemas.microsoft.com/office/drawing/2014/main" id="{38ACC67E-B9D7-4DC8-8DE5-49A2709BB1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F48824-9E52-4BDE-AC0A-13931F07426A}"/>
              </a:ext>
            </a:extLst>
          </p:cNvPr>
          <p:cNvSpPr>
            <a:spLocks noGrp="1"/>
          </p:cNvSpPr>
          <p:nvPr>
            <p:ph type="sldNum" sz="quarter" idx="12"/>
          </p:nvPr>
        </p:nvSpPr>
        <p:spPr/>
        <p:txBody>
          <a:bodyPr/>
          <a:lstStyle/>
          <a:p>
            <a:fld id="{B0A11A48-8E79-4369-B4A9-930426FA0191}" type="slidenum">
              <a:rPr lang="en-US" smtClean="0"/>
              <a:t>21</a:t>
            </a:fld>
            <a:endParaRPr lang="en-US"/>
          </a:p>
        </p:txBody>
      </p:sp>
    </p:spTree>
    <p:extLst>
      <p:ext uri="{BB962C8B-B14F-4D97-AF65-F5344CB8AC3E}">
        <p14:creationId xmlns:p14="http://schemas.microsoft.com/office/powerpoint/2010/main" val="4106039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8795E6C-51E2-4EEA-B1A2-B49AC1E084DE}"/>
              </a:ext>
            </a:extLst>
          </p:cNvPr>
          <p:cNvSpPr>
            <a:spLocks noGrp="1"/>
          </p:cNvSpPr>
          <p:nvPr>
            <p:ph type="title"/>
          </p:nvPr>
        </p:nvSpPr>
        <p:spPr>
          <a:xfrm>
            <a:off x="838200" y="365125"/>
            <a:ext cx="10515600" cy="1325563"/>
          </a:xfrm>
        </p:spPr>
        <p:txBody>
          <a:bodyPr anchor="ctr">
            <a:normAutofit/>
          </a:bodyPr>
          <a:lstStyle/>
          <a:p>
            <a:r>
              <a:rPr lang="en-US" dirty="0"/>
              <a:t>Types of GBV in the Workplace</a:t>
            </a:r>
          </a:p>
        </p:txBody>
      </p:sp>
      <p:pic>
        <p:nvPicPr>
          <p:cNvPr id="13" name="Content Placeholder 6" descr="Company name&#10;&#10;Description automatically generated">
            <a:extLst>
              <a:ext uri="{FF2B5EF4-FFF2-40B4-BE49-F238E27FC236}">
                <a16:creationId xmlns:a16="http://schemas.microsoft.com/office/drawing/2014/main" id="{3B9572BA-9F8A-4A17-BAC6-565D7C58B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705894"/>
            <a:ext cx="5181600" cy="2590800"/>
          </a:xfrm>
          <a:prstGeom prst="rect">
            <a:avLst/>
          </a:prstGeom>
          <a:noFill/>
        </p:spPr>
      </p:pic>
      <p:sp>
        <p:nvSpPr>
          <p:cNvPr id="14" name="Content Placeholder 2">
            <a:extLst>
              <a:ext uri="{FF2B5EF4-FFF2-40B4-BE49-F238E27FC236}">
                <a16:creationId xmlns:a16="http://schemas.microsoft.com/office/drawing/2014/main" id="{EB3BB55D-BFFF-4966-9D21-7D50B4F418A5}"/>
              </a:ext>
            </a:extLst>
          </p:cNvPr>
          <p:cNvSpPr>
            <a:spLocks noGrp="1"/>
          </p:cNvSpPr>
          <p:nvPr>
            <p:ph sz="half" idx="2"/>
          </p:nvPr>
        </p:nvSpPr>
        <p:spPr>
          <a:xfrm>
            <a:off x="6172200" y="1825625"/>
            <a:ext cx="5181600" cy="4351338"/>
          </a:xfrm>
        </p:spPr>
        <p:txBody>
          <a:bodyPr>
            <a:normAutofit/>
          </a:bodyPr>
          <a:lstStyle/>
          <a:p>
            <a:pPr marL="0" indent="0">
              <a:buNone/>
            </a:pPr>
            <a:r>
              <a:rPr lang="en-US" sz="2000" dirty="0"/>
              <a:t>Many interviewees reported witnessing or identifying more psychological violence than sexual or physical violence, with many examples based on the social norms that place men over women in society.</a:t>
            </a:r>
          </a:p>
          <a:p>
            <a:pPr marL="0" indent="0">
              <a:buNone/>
            </a:pPr>
            <a:endParaRPr lang="en-US" sz="2000" dirty="0"/>
          </a:p>
          <a:p>
            <a:pPr marL="0" indent="0">
              <a:buNone/>
            </a:pPr>
            <a:r>
              <a:rPr lang="en-US" sz="2000" b="1" i="1" dirty="0"/>
              <a:t>‘…a lot [of the violence] is psychological. I have got unverified reports of… what is it called… sexual assaults. Other ones are more psychological, where you are written off already, even before you are given an opportunity to prove yourself.’ </a:t>
            </a:r>
          </a:p>
          <a:p>
            <a:pPr marL="0" indent="0">
              <a:buNone/>
            </a:pPr>
            <a:r>
              <a:rPr lang="en-US" sz="2000" b="1" i="1" dirty="0"/>
              <a:t>- 32-year-old worker from the public sector</a:t>
            </a:r>
          </a:p>
          <a:p>
            <a:endParaRPr lang="en-US" sz="2000" dirty="0"/>
          </a:p>
        </p:txBody>
      </p:sp>
      <p:sp>
        <p:nvSpPr>
          <p:cNvPr id="5" name="Slide Number Placeholder 4">
            <a:extLst>
              <a:ext uri="{FF2B5EF4-FFF2-40B4-BE49-F238E27FC236}">
                <a16:creationId xmlns:a16="http://schemas.microsoft.com/office/drawing/2014/main" id="{86064FB5-9557-4F11-AE16-74895708BF87}"/>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0A11A48-8E79-4369-B4A9-930426FA0191}" type="slidenum">
              <a:rPr lang="en-US" smtClean="0"/>
              <a:pPr>
                <a:spcAft>
                  <a:spcPts val="600"/>
                </a:spcAft>
              </a:pPr>
              <a:t>22</a:t>
            </a:fld>
            <a:endParaRPr lang="en-US"/>
          </a:p>
        </p:txBody>
      </p:sp>
    </p:spTree>
    <p:extLst>
      <p:ext uri="{BB962C8B-B14F-4D97-AF65-F5344CB8AC3E}">
        <p14:creationId xmlns:p14="http://schemas.microsoft.com/office/powerpoint/2010/main" val="1985147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C4B6-8304-4B40-A353-71CBDA665E59}"/>
              </a:ext>
            </a:extLst>
          </p:cNvPr>
          <p:cNvSpPr>
            <a:spLocks noGrp="1"/>
          </p:cNvSpPr>
          <p:nvPr>
            <p:ph type="title"/>
          </p:nvPr>
        </p:nvSpPr>
        <p:spPr/>
        <p:txBody>
          <a:bodyPr/>
          <a:lstStyle/>
          <a:p>
            <a:r>
              <a:rPr lang="en-US" dirty="0"/>
              <a:t>Sectoral Differences in Response</a:t>
            </a:r>
          </a:p>
        </p:txBody>
      </p:sp>
      <p:sp>
        <p:nvSpPr>
          <p:cNvPr id="3" name="Content Placeholder 2">
            <a:extLst>
              <a:ext uri="{FF2B5EF4-FFF2-40B4-BE49-F238E27FC236}">
                <a16:creationId xmlns:a16="http://schemas.microsoft.com/office/drawing/2014/main" id="{54FCB70A-B428-4FF6-9F14-1BA42611E9A4}"/>
              </a:ext>
            </a:extLst>
          </p:cNvPr>
          <p:cNvSpPr>
            <a:spLocks noGrp="1"/>
          </p:cNvSpPr>
          <p:nvPr>
            <p:ph idx="1"/>
          </p:nvPr>
        </p:nvSpPr>
        <p:spPr/>
        <p:txBody>
          <a:bodyPr>
            <a:normAutofit fontScale="92500"/>
          </a:bodyPr>
          <a:lstStyle/>
          <a:p>
            <a:pPr>
              <a:buFont typeface="Wingdings" panose="05000000000000000000" pitchFamily="2" charset="2"/>
              <a:buChar char="v"/>
            </a:pPr>
            <a:r>
              <a:rPr lang="en-US" dirty="0"/>
              <a:t>Sexual exploitation and abuse was reported across both the public and private sector. However, more respondents in the public sector noted that although stringent policies were in place to bar gender-based discrimination and abuse, they were rarely implemented as expected. </a:t>
            </a:r>
          </a:p>
          <a:p>
            <a:pPr>
              <a:buFont typeface="Wingdings" panose="05000000000000000000" pitchFamily="2" charset="2"/>
              <a:buChar char="v"/>
            </a:pPr>
            <a:r>
              <a:rPr lang="en-US" dirty="0"/>
              <a:t>Response may differ across private and public sectors</a:t>
            </a:r>
          </a:p>
          <a:p>
            <a:pPr>
              <a:buFont typeface="Wingdings" panose="05000000000000000000" pitchFamily="2" charset="2"/>
              <a:buChar char="v"/>
            </a:pPr>
            <a:endParaRPr lang="en-US" dirty="0"/>
          </a:p>
          <a:p>
            <a:pPr marL="0" indent="0">
              <a:buNone/>
            </a:pPr>
            <a:r>
              <a:rPr lang="en-US" sz="2800" b="1" i="1" dirty="0">
                <a:effectLst/>
                <a:latin typeface="Calibri" panose="020F0502020204030204" pitchFamily="34" charset="0"/>
                <a:ea typeface="Calibri" panose="020F0502020204030204" pitchFamily="34" charset="0"/>
                <a:cs typeface="Times New Roman" panose="02020603050405020304" pitchFamily="18" charset="0"/>
              </a:rPr>
              <a:t>‘…one of the accountants liked one of the agents, and she says no. And they got to a point one day and she was passing by, he dragged her hand. We automatically dismissed him.’ </a:t>
            </a:r>
          </a:p>
          <a:p>
            <a:pPr marL="0" indent="0">
              <a:buNone/>
            </a:pPr>
            <a:r>
              <a:rPr lang="en-US" sz="2800" b="1" i="1" dirty="0">
                <a:effectLst/>
                <a:latin typeface="Calibri" panose="020F0502020204030204" pitchFamily="34" charset="0"/>
                <a:ea typeface="Calibri" panose="020F0502020204030204" pitchFamily="34" charset="0"/>
                <a:cs typeface="Times New Roman" panose="02020603050405020304" pitchFamily="18" charset="0"/>
              </a:rPr>
              <a:t>- Female CEO from the private sector in Abuja</a:t>
            </a:r>
          </a:p>
          <a:p>
            <a:pPr marL="0" indent="0">
              <a:buNone/>
            </a:pPr>
            <a:endParaRPr lang="en-US" dirty="0"/>
          </a:p>
        </p:txBody>
      </p:sp>
      <p:sp>
        <p:nvSpPr>
          <p:cNvPr id="4" name="Slide Number Placeholder 3">
            <a:extLst>
              <a:ext uri="{FF2B5EF4-FFF2-40B4-BE49-F238E27FC236}">
                <a16:creationId xmlns:a16="http://schemas.microsoft.com/office/drawing/2014/main" id="{BAA40702-ABC8-46D6-B211-5E4547A979A5}"/>
              </a:ext>
            </a:extLst>
          </p:cNvPr>
          <p:cNvSpPr>
            <a:spLocks noGrp="1"/>
          </p:cNvSpPr>
          <p:nvPr>
            <p:ph type="sldNum" sz="quarter" idx="12"/>
          </p:nvPr>
        </p:nvSpPr>
        <p:spPr/>
        <p:txBody>
          <a:bodyPr/>
          <a:lstStyle/>
          <a:p>
            <a:fld id="{B0A11A48-8E79-4369-B4A9-930426FA0191}" type="slidenum">
              <a:rPr lang="en-US" smtClean="0"/>
              <a:t>23</a:t>
            </a:fld>
            <a:endParaRPr lang="en-US"/>
          </a:p>
        </p:txBody>
      </p:sp>
    </p:spTree>
    <p:extLst>
      <p:ext uri="{BB962C8B-B14F-4D97-AF65-F5344CB8AC3E}">
        <p14:creationId xmlns:p14="http://schemas.microsoft.com/office/powerpoint/2010/main" val="201206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27083-C3B3-4F37-9486-8AF111F5BBDF}"/>
              </a:ext>
            </a:extLst>
          </p:cNvPr>
          <p:cNvSpPr>
            <a:spLocks noGrp="1"/>
          </p:cNvSpPr>
          <p:nvPr>
            <p:ph type="title"/>
          </p:nvPr>
        </p:nvSpPr>
        <p:spPr/>
        <p:txBody>
          <a:bodyPr/>
          <a:lstStyle/>
          <a:p>
            <a:r>
              <a:rPr lang="en-US" dirty="0"/>
              <a:t>Sense of Entitlement/ Age </a:t>
            </a:r>
          </a:p>
        </p:txBody>
      </p:sp>
      <p:sp>
        <p:nvSpPr>
          <p:cNvPr id="3" name="Content Placeholder 2">
            <a:extLst>
              <a:ext uri="{FF2B5EF4-FFF2-40B4-BE49-F238E27FC236}">
                <a16:creationId xmlns:a16="http://schemas.microsoft.com/office/drawing/2014/main" id="{641C2ECF-7AD8-442D-826F-CB8D2A48458C}"/>
              </a:ext>
            </a:extLst>
          </p:cNvPr>
          <p:cNvSpPr>
            <a:spLocks noGrp="1"/>
          </p:cNvSpPr>
          <p:nvPr>
            <p:ph idx="1"/>
          </p:nvPr>
        </p:nvSpPr>
        <p:spPr/>
        <p:txBody>
          <a:bodyPr>
            <a:normAutofit/>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Public Sector Response.</a:t>
            </a:r>
          </a:p>
          <a:p>
            <a:pPr marL="0" indent="0">
              <a:buNone/>
            </a:pPr>
            <a:endParaRPr lang="en-US" sz="2400" dirty="0">
              <a:latin typeface="Calibri" panose="020F0502020204030204" pitchFamily="34" charset="0"/>
              <a:cs typeface="Times New Roman" panose="02020603050405020304" pitchFamily="18" charset="0"/>
            </a:endParaRPr>
          </a:p>
          <a:p>
            <a:pPr marL="0" indent="0">
              <a:buNone/>
            </a:pPr>
            <a:r>
              <a:rPr lang="en-US" sz="2400" b="1" i="1" dirty="0">
                <a:effectLst/>
                <a:latin typeface="Calibri" panose="020F0502020204030204" pitchFamily="34" charset="0"/>
                <a:ea typeface="Calibri" panose="020F0502020204030204" pitchFamily="34" charset="0"/>
                <a:cs typeface="Times New Roman" panose="02020603050405020304" pitchFamily="18" charset="0"/>
              </a:rPr>
              <a:t>‘….in my office, an older driver verbally abused his younger female superior in front of the whole office while creating such a raucous (scene). But (he) only got off with people advising him not to repeat such behaviour and with no official reprimand.’ </a:t>
            </a:r>
          </a:p>
          <a:p>
            <a:pPr marL="0" indent="0">
              <a:buNone/>
            </a:pPr>
            <a:r>
              <a:rPr lang="en-US" sz="2400" b="1" i="1" dirty="0">
                <a:effectLst/>
                <a:latin typeface="Calibri" panose="020F0502020204030204" pitchFamily="34" charset="0"/>
                <a:ea typeface="Calibri" panose="020F0502020204030204" pitchFamily="34" charset="0"/>
                <a:cs typeface="Times New Roman" panose="02020603050405020304" pitchFamily="18" charset="0"/>
              </a:rPr>
              <a:t>- IT officer from the public sector in Abuja</a:t>
            </a:r>
            <a:endParaRPr lang="en-US" sz="2400" b="1" i="1" dirty="0"/>
          </a:p>
        </p:txBody>
      </p:sp>
      <p:sp>
        <p:nvSpPr>
          <p:cNvPr id="4" name="Slide Number Placeholder 3">
            <a:extLst>
              <a:ext uri="{FF2B5EF4-FFF2-40B4-BE49-F238E27FC236}">
                <a16:creationId xmlns:a16="http://schemas.microsoft.com/office/drawing/2014/main" id="{92763261-4332-42ED-9229-73D3651400D4}"/>
              </a:ext>
            </a:extLst>
          </p:cNvPr>
          <p:cNvSpPr>
            <a:spLocks noGrp="1"/>
          </p:cNvSpPr>
          <p:nvPr>
            <p:ph type="sldNum" sz="quarter" idx="12"/>
          </p:nvPr>
        </p:nvSpPr>
        <p:spPr/>
        <p:txBody>
          <a:bodyPr/>
          <a:lstStyle/>
          <a:p>
            <a:fld id="{B0A11A48-8E79-4369-B4A9-930426FA0191}" type="slidenum">
              <a:rPr lang="en-US" smtClean="0"/>
              <a:t>24</a:t>
            </a:fld>
            <a:endParaRPr lang="en-US"/>
          </a:p>
        </p:txBody>
      </p:sp>
    </p:spTree>
    <p:extLst>
      <p:ext uri="{BB962C8B-B14F-4D97-AF65-F5344CB8AC3E}">
        <p14:creationId xmlns:p14="http://schemas.microsoft.com/office/powerpoint/2010/main" val="1959219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A816BA-7BF4-4F64-97E7-9A4186380096}"/>
              </a:ext>
            </a:extLst>
          </p:cNvPr>
          <p:cNvSpPr>
            <a:spLocks noGrp="1"/>
          </p:cNvSpPr>
          <p:nvPr>
            <p:ph type="title"/>
          </p:nvPr>
        </p:nvSpPr>
        <p:spPr>
          <a:xfrm>
            <a:off x="838200" y="365125"/>
            <a:ext cx="10515600" cy="1325563"/>
          </a:xfrm>
        </p:spPr>
        <p:txBody>
          <a:bodyPr/>
          <a:lstStyle/>
          <a:p>
            <a:r>
              <a:rPr lang="en-US" dirty="0"/>
              <a:t>Sexual Harassment and Exploitation</a:t>
            </a:r>
          </a:p>
        </p:txBody>
      </p:sp>
      <p:sp>
        <p:nvSpPr>
          <p:cNvPr id="14" name="Content Placeholder 2">
            <a:extLst>
              <a:ext uri="{FF2B5EF4-FFF2-40B4-BE49-F238E27FC236}">
                <a16:creationId xmlns:a16="http://schemas.microsoft.com/office/drawing/2014/main" id="{099FAC05-F2C7-431D-8E85-E789945EE866}"/>
              </a:ext>
            </a:extLst>
          </p:cNvPr>
          <p:cNvSpPr>
            <a:spLocks noGrp="1"/>
          </p:cNvSpPr>
          <p:nvPr>
            <p:ph sz="half" idx="1"/>
          </p:nvPr>
        </p:nvSpPr>
        <p:spPr>
          <a:xfrm>
            <a:off x="838200" y="1825625"/>
            <a:ext cx="5181600" cy="4351338"/>
          </a:xfrm>
        </p:spPr>
        <p:txBody>
          <a:bodyPr>
            <a:normAutofit fontScale="85000" lnSpcReduction="20000"/>
          </a:bodyPr>
          <a:lstStyle/>
          <a:p>
            <a:endParaRPr lang="en-US" sz="2400" dirty="0"/>
          </a:p>
          <a:p>
            <a:pPr marL="0" marR="0" indent="0">
              <a:lnSpc>
                <a:spcPct val="107000"/>
              </a:lnSpc>
              <a:spcBef>
                <a:spcPts val="0"/>
              </a:spcBef>
              <a:spcAft>
                <a:spcPts val="800"/>
              </a:spcAft>
              <a:buNone/>
            </a:pPr>
            <a:r>
              <a:rPr lang="en-US" sz="2400" b="1" i="1" dirty="0">
                <a:effectLst/>
                <a:latin typeface="Calibri" panose="020F0502020204030204" pitchFamily="34" charset="0"/>
                <a:ea typeface="Calibri" panose="020F0502020204030204" pitchFamily="34" charset="0"/>
                <a:cs typeface="Times New Roman" panose="02020603050405020304" pitchFamily="18" charset="0"/>
              </a:rPr>
              <a:t>“…and don't be surprised about this, there's a lot of sexual harassment that takes place in the workplace in these industries, um I’ve actually had a few CEOs um when I was working with them…they'll pull me to the side and say do you know what, you don't need to run a business, I’ll buy you land, I’ll buy you a house, just be my girlfriend, that blew my mind like…you don't want to see the value of what I'm offering to your business you'd rather just see… limit me to um what I can offer you sexually…”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i="1" dirty="0">
                <a:effectLst/>
                <a:latin typeface="Calibri" panose="020F0502020204030204" pitchFamily="34" charset="0"/>
                <a:ea typeface="Calibri" panose="020F0502020204030204" pitchFamily="34" charset="0"/>
                <a:cs typeface="Times New Roman" panose="02020603050405020304" pitchFamily="18" charset="0"/>
              </a:rPr>
              <a:t>Female CEO Lagos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pic>
        <p:nvPicPr>
          <p:cNvPr id="7" name="Content Placeholder 6" descr="A picture containing text&#10;&#10;Description automatically generated">
            <a:extLst>
              <a:ext uri="{FF2B5EF4-FFF2-40B4-BE49-F238E27FC236}">
                <a16:creationId xmlns:a16="http://schemas.microsoft.com/office/drawing/2014/main" id="{395C6C07-B225-40AA-95BA-51475AAC07A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129441"/>
            <a:ext cx="5181600" cy="3743706"/>
          </a:xfrm>
          <a:noFill/>
        </p:spPr>
      </p:pic>
      <p:sp>
        <p:nvSpPr>
          <p:cNvPr id="5" name="Slide Number Placeholder 4">
            <a:extLst>
              <a:ext uri="{FF2B5EF4-FFF2-40B4-BE49-F238E27FC236}">
                <a16:creationId xmlns:a16="http://schemas.microsoft.com/office/drawing/2014/main" id="{19689CA5-C977-4CC6-B26E-E5800AAB5C2A}"/>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0A11A48-8E79-4369-B4A9-930426FA0191}" type="slidenum">
              <a:rPr lang="en-US" smtClean="0"/>
              <a:pPr>
                <a:spcAft>
                  <a:spcPts val="600"/>
                </a:spcAft>
              </a:pPr>
              <a:t>25</a:t>
            </a:fld>
            <a:endParaRPr lang="en-US"/>
          </a:p>
        </p:txBody>
      </p:sp>
    </p:spTree>
    <p:extLst>
      <p:ext uri="{BB962C8B-B14F-4D97-AF65-F5344CB8AC3E}">
        <p14:creationId xmlns:p14="http://schemas.microsoft.com/office/powerpoint/2010/main" val="4003788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0B3E8-55F2-4181-BD9C-9829B0BDA142}"/>
              </a:ext>
            </a:extLst>
          </p:cNvPr>
          <p:cNvSpPr>
            <a:spLocks noGrp="1"/>
          </p:cNvSpPr>
          <p:nvPr>
            <p:ph type="title"/>
          </p:nvPr>
        </p:nvSpPr>
        <p:spPr/>
        <p:txBody>
          <a:bodyPr/>
          <a:lstStyle/>
          <a:p>
            <a:r>
              <a:rPr lang="en-US" dirty="0"/>
              <a:t>Sexual Harassment (II)</a:t>
            </a:r>
          </a:p>
        </p:txBody>
      </p:sp>
      <p:sp>
        <p:nvSpPr>
          <p:cNvPr id="3" name="Content Placeholder 2">
            <a:extLst>
              <a:ext uri="{FF2B5EF4-FFF2-40B4-BE49-F238E27FC236}">
                <a16:creationId xmlns:a16="http://schemas.microsoft.com/office/drawing/2014/main" id="{A52DCA6F-AF5A-43C2-9BEC-BD29836CB3AC}"/>
              </a:ext>
            </a:extLst>
          </p:cNvPr>
          <p:cNvSpPr>
            <a:spLocks noGrp="1"/>
          </p:cNvSpPr>
          <p:nvPr>
            <p:ph idx="1"/>
          </p:nvPr>
        </p:nvSpPr>
        <p:spPr/>
        <p:txBody>
          <a:bodyPr/>
          <a:lstStyle/>
          <a:p>
            <a:pPr marL="0" marR="0" indent="0">
              <a:lnSpc>
                <a:spcPct val="107000"/>
              </a:lnSpc>
              <a:spcBef>
                <a:spcPts val="0"/>
              </a:spcBef>
              <a:spcAft>
                <a:spcPts val="800"/>
              </a:spcAft>
              <a:buNone/>
            </a:pPr>
            <a:endParaRPr lang="en-US" sz="2400" b="1" i="1"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b="1" i="1" dirty="0">
                <a:effectLst/>
                <a:latin typeface="Comic Sans MS" panose="030F0702030302020204" pitchFamily="66" charset="0"/>
                <a:ea typeface="Calibri" panose="020F0502020204030204" pitchFamily="34" charset="0"/>
                <a:cs typeface="Times New Roman" panose="02020603050405020304" pitchFamily="18" charset="0"/>
              </a:rPr>
              <a:t>‘…you do see things like this, and you have colleagues who would mention maybe this person has said this or this management staff has done this which was maybe inappropriate. But people do not generally report anything. So, I do not know whether it is because of maybe the way the organisation is, or it feels like “it’s something I can handle myself without having to report to management”.’ </a:t>
            </a:r>
          </a:p>
          <a:p>
            <a:pPr marL="0" marR="0" indent="0">
              <a:lnSpc>
                <a:spcPct val="107000"/>
              </a:lnSpc>
              <a:spcBef>
                <a:spcPts val="0"/>
              </a:spcBef>
              <a:spcAft>
                <a:spcPts val="800"/>
              </a:spcAft>
              <a:buNone/>
            </a:pPr>
            <a:r>
              <a:rPr lang="en-US" sz="2400" b="1" i="1" dirty="0">
                <a:effectLst/>
                <a:latin typeface="Comic Sans MS" panose="030F0702030302020204" pitchFamily="66" charset="0"/>
                <a:ea typeface="Calibri" panose="020F0502020204030204" pitchFamily="34" charset="0"/>
                <a:cs typeface="Times New Roman" panose="02020603050405020304" pitchFamily="18" charset="0"/>
              </a:rPr>
              <a:t>- Female manager from the public sector</a:t>
            </a:r>
          </a:p>
          <a:p>
            <a:pPr marL="0" indent="0">
              <a:buNone/>
            </a:pPr>
            <a:endParaRPr lang="en-US" dirty="0"/>
          </a:p>
        </p:txBody>
      </p:sp>
      <p:sp>
        <p:nvSpPr>
          <p:cNvPr id="4" name="Slide Number Placeholder 3">
            <a:extLst>
              <a:ext uri="{FF2B5EF4-FFF2-40B4-BE49-F238E27FC236}">
                <a16:creationId xmlns:a16="http://schemas.microsoft.com/office/drawing/2014/main" id="{417213E5-98A9-4DB5-A103-D9D9D1E7DBDB}"/>
              </a:ext>
            </a:extLst>
          </p:cNvPr>
          <p:cNvSpPr>
            <a:spLocks noGrp="1"/>
          </p:cNvSpPr>
          <p:nvPr>
            <p:ph type="sldNum" sz="quarter" idx="12"/>
          </p:nvPr>
        </p:nvSpPr>
        <p:spPr/>
        <p:txBody>
          <a:bodyPr/>
          <a:lstStyle/>
          <a:p>
            <a:fld id="{B0A11A48-8E79-4369-B4A9-930426FA0191}" type="slidenum">
              <a:rPr lang="en-US" smtClean="0"/>
              <a:t>26</a:t>
            </a:fld>
            <a:endParaRPr lang="en-US"/>
          </a:p>
        </p:txBody>
      </p:sp>
    </p:spTree>
    <p:extLst>
      <p:ext uri="{BB962C8B-B14F-4D97-AF65-F5344CB8AC3E}">
        <p14:creationId xmlns:p14="http://schemas.microsoft.com/office/powerpoint/2010/main" val="3071147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C72E5-900A-4A7D-AC1C-8812A8144319}"/>
              </a:ext>
            </a:extLst>
          </p:cNvPr>
          <p:cNvSpPr>
            <a:spLocks noGrp="1"/>
          </p:cNvSpPr>
          <p:nvPr>
            <p:ph type="title"/>
          </p:nvPr>
        </p:nvSpPr>
        <p:spPr/>
        <p:txBody>
          <a:bodyPr/>
          <a:lstStyle/>
          <a:p>
            <a:r>
              <a:rPr lang="en-US" dirty="0"/>
              <a:t>Physical Violence</a:t>
            </a:r>
          </a:p>
        </p:txBody>
      </p:sp>
      <p:sp>
        <p:nvSpPr>
          <p:cNvPr id="3" name="Content Placeholder 2">
            <a:extLst>
              <a:ext uri="{FF2B5EF4-FFF2-40B4-BE49-F238E27FC236}">
                <a16:creationId xmlns:a16="http://schemas.microsoft.com/office/drawing/2014/main" id="{A7BFD8C5-92F9-4DDB-8184-F3DC1619E83A}"/>
              </a:ext>
            </a:extLst>
          </p:cNvPr>
          <p:cNvSpPr>
            <a:spLocks noGrp="1"/>
          </p:cNvSpPr>
          <p:nvPr>
            <p:ph idx="1"/>
          </p:nvPr>
        </p:nvSpPr>
        <p:spPr/>
        <p:txBody>
          <a:bodyPr/>
          <a:lstStyle/>
          <a:p>
            <a:pPr marL="0" marR="0">
              <a:lnSpc>
                <a:spcPct val="107000"/>
              </a:lnSpc>
              <a:spcBef>
                <a:spcPts val="0"/>
              </a:spcBef>
              <a:spcAft>
                <a:spcPts val="800"/>
              </a:spcAft>
            </a:pPr>
            <a:r>
              <a:rPr lang="en-US" sz="2400" b="1" i="1" dirty="0">
                <a:effectLst/>
                <a:latin typeface="Comic Sans MS" panose="030F0702030302020204" pitchFamily="66" charset="0"/>
                <a:ea typeface="Calibri" panose="020F0502020204030204" pitchFamily="34" charset="0"/>
                <a:cs typeface="Times New Roman" panose="02020603050405020304" pitchFamily="18" charset="0"/>
              </a:rPr>
              <a:t>‘…they are more… they are more sexual than physical, I have read of some that are physical, I have read some, I think I have heard of people that were emotionally abused, like you see their bosses insulting them or calling them names that no one deserves to be called so there is that. A boss slapping their female employee: yes, I have heard of it with both physical, emotional or sexual as well but more of sexual’ </a:t>
            </a:r>
          </a:p>
          <a:p>
            <a:pPr marL="0" marR="0" indent="0">
              <a:lnSpc>
                <a:spcPct val="107000"/>
              </a:lnSpc>
              <a:spcBef>
                <a:spcPts val="0"/>
              </a:spcBef>
              <a:spcAft>
                <a:spcPts val="800"/>
              </a:spcAft>
              <a:buNone/>
            </a:pPr>
            <a:endParaRPr lang="en-US" sz="2400" b="1" i="1"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b="1" i="1" dirty="0">
                <a:effectLst/>
                <a:latin typeface="Comic Sans MS" panose="030F0702030302020204" pitchFamily="66" charset="0"/>
                <a:ea typeface="Calibri" panose="020F0502020204030204" pitchFamily="34" charset="0"/>
                <a:cs typeface="Times New Roman" panose="02020603050405020304" pitchFamily="18" charset="0"/>
              </a:rPr>
              <a:t>- Female data scientist from the private sector</a:t>
            </a:r>
          </a:p>
          <a:p>
            <a:pPr marL="0" indent="0">
              <a:buNone/>
            </a:pPr>
            <a:endParaRPr lang="en-US" dirty="0"/>
          </a:p>
        </p:txBody>
      </p:sp>
      <p:sp>
        <p:nvSpPr>
          <p:cNvPr id="4" name="Slide Number Placeholder 3">
            <a:extLst>
              <a:ext uri="{FF2B5EF4-FFF2-40B4-BE49-F238E27FC236}">
                <a16:creationId xmlns:a16="http://schemas.microsoft.com/office/drawing/2014/main" id="{14EF71C4-5E2C-4114-96BF-37EC8FAC7531}"/>
              </a:ext>
            </a:extLst>
          </p:cNvPr>
          <p:cNvSpPr>
            <a:spLocks noGrp="1"/>
          </p:cNvSpPr>
          <p:nvPr>
            <p:ph type="sldNum" sz="quarter" idx="12"/>
          </p:nvPr>
        </p:nvSpPr>
        <p:spPr/>
        <p:txBody>
          <a:bodyPr/>
          <a:lstStyle/>
          <a:p>
            <a:fld id="{B0A11A48-8E79-4369-B4A9-930426FA0191}" type="slidenum">
              <a:rPr lang="en-US" smtClean="0"/>
              <a:t>27</a:t>
            </a:fld>
            <a:endParaRPr lang="en-US"/>
          </a:p>
        </p:txBody>
      </p:sp>
    </p:spTree>
    <p:extLst>
      <p:ext uri="{BB962C8B-B14F-4D97-AF65-F5344CB8AC3E}">
        <p14:creationId xmlns:p14="http://schemas.microsoft.com/office/powerpoint/2010/main" val="2991808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C5F58-5F11-418F-929B-B342A3AB60B3}"/>
              </a:ext>
            </a:extLst>
          </p:cNvPr>
          <p:cNvSpPr>
            <a:spLocks noGrp="1"/>
          </p:cNvSpPr>
          <p:nvPr>
            <p:ph type="title"/>
          </p:nvPr>
        </p:nvSpPr>
        <p:spPr/>
        <p:txBody>
          <a:bodyPr/>
          <a:lstStyle/>
          <a:p>
            <a:r>
              <a:rPr lang="en-US" dirty="0"/>
              <a:t>Poor Protection of Employees</a:t>
            </a:r>
          </a:p>
        </p:txBody>
      </p:sp>
      <p:sp>
        <p:nvSpPr>
          <p:cNvPr id="3" name="Content Placeholder 2">
            <a:extLst>
              <a:ext uri="{FF2B5EF4-FFF2-40B4-BE49-F238E27FC236}">
                <a16:creationId xmlns:a16="http://schemas.microsoft.com/office/drawing/2014/main" id="{130B82FD-AB1D-4F62-929D-DCC42A011F5A}"/>
              </a:ext>
            </a:extLst>
          </p:cNvPr>
          <p:cNvSpPr>
            <a:spLocks noGrp="1"/>
          </p:cNvSpPr>
          <p:nvPr>
            <p:ph idx="1"/>
          </p:nvPr>
        </p:nvSpPr>
        <p:spPr/>
        <p:txBody>
          <a:bodyPr>
            <a:normAutofit fontScale="85000" lnSpcReduction="20000"/>
          </a:bodyPr>
          <a:lstStyle/>
          <a:p>
            <a:pPr marL="0" indent="0">
              <a:buNone/>
            </a:pPr>
            <a:r>
              <a:rPr lang="en-US" dirty="0"/>
              <a:t>The consequences for victims of sexual harassment from senior staff members can include having to leave their positions. Some may be coerced to play along, just so they can keep their jobs.</a:t>
            </a:r>
          </a:p>
          <a:p>
            <a:pPr marL="0" indent="0">
              <a:buNone/>
            </a:pPr>
            <a:endParaRPr lang="en-US" dirty="0"/>
          </a:p>
          <a:p>
            <a:pPr marL="0" indent="0">
              <a:buNone/>
            </a:pPr>
            <a:endParaRPr lang="en-US" dirty="0"/>
          </a:p>
          <a:p>
            <a:pPr marL="0" marR="0" indent="0">
              <a:lnSpc>
                <a:spcPct val="107000"/>
              </a:lnSpc>
              <a:spcBef>
                <a:spcPts val="0"/>
              </a:spcBef>
              <a:spcAft>
                <a:spcPts val="800"/>
              </a:spcAft>
              <a:buNone/>
            </a:pPr>
            <a:r>
              <a:rPr lang="en-US" sz="2400" b="1" i="1" dirty="0">
                <a:effectLst/>
                <a:latin typeface="Comic Sans MS" panose="030F0702030302020204" pitchFamily="66" charset="0"/>
                <a:ea typeface="Calibri" panose="020F0502020204030204" pitchFamily="34" charset="0"/>
                <a:cs typeface="Times New Roman" panose="02020603050405020304" pitchFamily="18" charset="0"/>
              </a:rPr>
              <a:t>‘I know there are the ones I heard; they did say that they had to leave the workplace. Yes, they had to leave the workplace. Maybe because the guy was, you know, the guy was higher than her in rank, so of course naturally, the guy would be more valuable to the company. So, some of them left, I think one or two of them left the place, just to look for another place to work, so that she doesn’t cause trouble or something.’ </a:t>
            </a:r>
          </a:p>
          <a:p>
            <a:pPr marL="0" marR="0" indent="0">
              <a:lnSpc>
                <a:spcPct val="107000"/>
              </a:lnSpc>
              <a:spcBef>
                <a:spcPts val="0"/>
              </a:spcBef>
              <a:spcAft>
                <a:spcPts val="800"/>
              </a:spcAft>
              <a:buNone/>
            </a:pPr>
            <a:endParaRPr lang="en-US" sz="2400" b="1" i="1"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b="1" i="1" dirty="0">
                <a:effectLst/>
                <a:latin typeface="Comic Sans MS" panose="030F0702030302020204" pitchFamily="66" charset="0"/>
                <a:ea typeface="Calibri" panose="020F0502020204030204" pitchFamily="34" charset="0"/>
                <a:cs typeface="Times New Roman" panose="02020603050405020304" pitchFamily="18" charset="0"/>
              </a:rPr>
              <a:t>- Female software developer from the private sector</a:t>
            </a:r>
          </a:p>
          <a:p>
            <a:pPr marL="0" indent="0">
              <a:buNone/>
            </a:pPr>
            <a:endParaRPr lang="en-US" dirty="0"/>
          </a:p>
        </p:txBody>
      </p:sp>
      <p:sp>
        <p:nvSpPr>
          <p:cNvPr id="4" name="Slide Number Placeholder 3">
            <a:extLst>
              <a:ext uri="{FF2B5EF4-FFF2-40B4-BE49-F238E27FC236}">
                <a16:creationId xmlns:a16="http://schemas.microsoft.com/office/drawing/2014/main" id="{4131E680-51C4-4C9F-9212-DBDF83169E92}"/>
              </a:ext>
            </a:extLst>
          </p:cNvPr>
          <p:cNvSpPr>
            <a:spLocks noGrp="1"/>
          </p:cNvSpPr>
          <p:nvPr>
            <p:ph type="sldNum" sz="quarter" idx="12"/>
          </p:nvPr>
        </p:nvSpPr>
        <p:spPr/>
        <p:txBody>
          <a:bodyPr/>
          <a:lstStyle/>
          <a:p>
            <a:fld id="{B0A11A48-8E79-4369-B4A9-930426FA0191}" type="slidenum">
              <a:rPr lang="en-US" smtClean="0"/>
              <a:t>28</a:t>
            </a:fld>
            <a:endParaRPr lang="en-US"/>
          </a:p>
        </p:txBody>
      </p:sp>
    </p:spTree>
    <p:extLst>
      <p:ext uri="{BB962C8B-B14F-4D97-AF65-F5344CB8AC3E}">
        <p14:creationId xmlns:p14="http://schemas.microsoft.com/office/powerpoint/2010/main" val="2907559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4483-1563-476B-8F75-5D1F8AD2E5F0}"/>
              </a:ext>
            </a:extLst>
          </p:cNvPr>
          <p:cNvSpPr>
            <a:spLocks noGrp="1"/>
          </p:cNvSpPr>
          <p:nvPr>
            <p:ph type="title"/>
          </p:nvPr>
        </p:nvSpPr>
        <p:spPr/>
        <p:txBody>
          <a:bodyPr/>
          <a:lstStyle/>
          <a:p>
            <a:r>
              <a:rPr lang="en-US" dirty="0"/>
              <a:t>Respect for Married Women</a:t>
            </a:r>
          </a:p>
        </p:txBody>
      </p:sp>
      <p:sp>
        <p:nvSpPr>
          <p:cNvPr id="3" name="Content Placeholder 2">
            <a:extLst>
              <a:ext uri="{FF2B5EF4-FFF2-40B4-BE49-F238E27FC236}">
                <a16:creationId xmlns:a16="http://schemas.microsoft.com/office/drawing/2014/main" id="{1AF57395-08A7-4F19-AC3F-134FAB7A73FE}"/>
              </a:ext>
            </a:extLst>
          </p:cNvPr>
          <p:cNvSpPr>
            <a:spLocks noGrp="1"/>
          </p:cNvSpPr>
          <p:nvPr>
            <p:ph idx="1"/>
          </p:nvPr>
        </p:nvSpPr>
        <p:spPr/>
        <p:txBody>
          <a:bodyPr/>
          <a:lstStyle/>
          <a:p>
            <a:pPr marL="0" marR="0" indent="0">
              <a:lnSpc>
                <a:spcPct val="107000"/>
              </a:lnSpc>
              <a:spcBef>
                <a:spcPts val="0"/>
              </a:spcBef>
              <a:spcAft>
                <a:spcPts val="800"/>
              </a:spcAft>
              <a:buNone/>
            </a:pPr>
            <a:r>
              <a:rPr lang="en-US" sz="2400" dirty="0">
                <a:effectLst/>
                <a:latin typeface="Comic Sans MS" panose="030F0702030302020204" pitchFamily="66" charset="0"/>
                <a:ea typeface="Calibri" panose="020F0502020204030204" pitchFamily="34" charset="0"/>
                <a:cs typeface="Times New Roman" panose="02020603050405020304" pitchFamily="18" charset="0"/>
              </a:rPr>
              <a:t>Women in more senior roles or those who are married may, however, be insulated from experiencing such acts of sexual harassment.</a:t>
            </a:r>
          </a:p>
          <a:p>
            <a:pPr marL="0" marR="0" indent="0">
              <a:lnSpc>
                <a:spcPct val="107000"/>
              </a:lnSpc>
              <a:spcBef>
                <a:spcPts val="0"/>
              </a:spcBef>
              <a:spcAft>
                <a:spcPts val="800"/>
              </a:spcAft>
              <a:buNone/>
            </a:pPr>
            <a:endParaRPr lang="en-US" sz="2400" b="1" i="1"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b="1" i="1" dirty="0">
                <a:effectLst/>
                <a:latin typeface="Comic Sans MS" panose="030F0702030302020204" pitchFamily="66" charset="0"/>
                <a:ea typeface="Calibri" panose="020F0502020204030204" pitchFamily="34" charset="0"/>
                <a:cs typeface="Times New Roman" panose="02020603050405020304" pitchFamily="18" charset="0"/>
              </a:rPr>
              <a:t>‘… to be fair I think when you are married, you are less likely to be bullied […] people tend to feel some kind of respect for married people [more] than single and divorced people.’ </a:t>
            </a:r>
          </a:p>
          <a:p>
            <a:pPr marL="0" marR="0" indent="0">
              <a:lnSpc>
                <a:spcPct val="107000"/>
              </a:lnSpc>
              <a:spcBef>
                <a:spcPts val="0"/>
              </a:spcBef>
              <a:spcAft>
                <a:spcPts val="800"/>
              </a:spcAft>
              <a:buNone/>
            </a:pPr>
            <a:r>
              <a:rPr lang="en-US" sz="2400" b="1" i="1" dirty="0">
                <a:effectLst/>
                <a:latin typeface="Comic Sans MS" panose="030F0702030302020204" pitchFamily="66" charset="0"/>
                <a:ea typeface="Calibri" panose="020F0502020204030204" pitchFamily="34" charset="0"/>
                <a:cs typeface="Times New Roman" panose="02020603050405020304" pitchFamily="18" charset="0"/>
              </a:rPr>
              <a:t>- Female data scientist from the private sector.</a:t>
            </a:r>
          </a:p>
          <a:p>
            <a:pPr marL="0" indent="0">
              <a:buNone/>
            </a:pPr>
            <a:endParaRPr lang="en-US" dirty="0"/>
          </a:p>
        </p:txBody>
      </p:sp>
      <p:sp>
        <p:nvSpPr>
          <p:cNvPr id="4" name="Slide Number Placeholder 3">
            <a:extLst>
              <a:ext uri="{FF2B5EF4-FFF2-40B4-BE49-F238E27FC236}">
                <a16:creationId xmlns:a16="http://schemas.microsoft.com/office/drawing/2014/main" id="{9D1FAD61-6000-428A-8D26-2D3E0D22D290}"/>
              </a:ext>
            </a:extLst>
          </p:cNvPr>
          <p:cNvSpPr>
            <a:spLocks noGrp="1"/>
          </p:cNvSpPr>
          <p:nvPr>
            <p:ph type="sldNum" sz="quarter" idx="12"/>
          </p:nvPr>
        </p:nvSpPr>
        <p:spPr/>
        <p:txBody>
          <a:bodyPr/>
          <a:lstStyle/>
          <a:p>
            <a:fld id="{B0A11A48-8E79-4369-B4A9-930426FA0191}" type="slidenum">
              <a:rPr lang="en-US" smtClean="0"/>
              <a:t>29</a:t>
            </a:fld>
            <a:endParaRPr lang="en-US"/>
          </a:p>
        </p:txBody>
      </p:sp>
    </p:spTree>
    <p:extLst>
      <p:ext uri="{BB962C8B-B14F-4D97-AF65-F5344CB8AC3E}">
        <p14:creationId xmlns:p14="http://schemas.microsoft.com/office/powerpoint/2010/main" val="408913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9021C-3532-4AED-9081-1C82D26FE22B}"/>
              </a:ext>
            </a:extLst>
          </p:cNvPr>
          <p:cNvSpPr>
            <a:spLocks noGrp="1"/>
          </p:cNvSpPr>
          <p:nvPr>
            <p:ph type="ctrTitle"/>
          </p:nvPr>
        </p:nvSpPr>
        <p:spPr>
          <a:xfrm>
            <a:off x="1524000" y="991092"/>
            <a:ext cx="9144000" cy="3027292"/>
          </a:xfrm>
        </p:spPr>
        <p:txBody>
          <a:bodyPr>
            <a:normAutofit fontScale="90000"/>
          </a:bodyPr>
          <a:lstStyle/>
          <a:p>
            <a:r>
              <a:rPr lang="en-GB" sz="4000" b="1" dirty="0">
                <a:effectLst/>
                <a:latin typeface="Barlow" panose="020B0604020202020204" charset="0"/>
                <a:ea typeface="Calibri" panose="020F0502020204030204" pitchFamily="34" charset="0"/>
                <a:cs typeface="Times New Roman" panose="02020603050405020304" pitchFamily="18" charset="0"/>
              </a:rPr>
              <a:t>Gender-based violence in male-dominated industries: Identifying and Responding to Challenges in the Information and Communications Technology Sector in Nigeria</a:t>
            </a:r>
            <a:br>
              <a:rPr lang="en-GB" sz="2800" b="1" dirty="0">
                <a:effectLst/>
                <a:latin typeface="Barlow" panose="020B0604020202020204" charset="0"/>
                <a:ea typeface="Calibri" panose="020F0502020204030204" pitchFamily="34" charset="0"/>
                <a:cs typeface="Times New Roman" panose="02020603050405020304" pitchFamily="18" charset="0"/>
              </a:rPr>
            </a:br>
            <a:r>
              <a:rPr lang="en-GB" sz="2800" b="1" dirty="0">
                <a:effectLst/>
                <a:latin typeface="Barlow" panose="020B0604020202020204" charset="0"/>
                <a:ea typeface="Calibri" panose="020F0502020204030204" pitchFamily="34" charset="0"/>
                <a:cs typeface="Times New Roman" panose="02020603050405020304" pitchFamily="18" charset="0"/>
              </a:rPr>
              <a:t>by: Makinde OA, Abdulaziz B, Okunlola DA and Olufemi O</a:t>
            </a:r>
            <a:endParaRPr lang="en-US" dirty="0"/>
          </a:p>
        </p:txBody>
      </p:sp>
      <p:sp>
        <p:nvSpPr>
          <p:cNvPr id="3" name="Subtitle 2">
            <a:extLst>
              <a:ext uri="{FF2B5EF4-FFF2-40B4-BE49-F238E27FC236}">
                <a16:creationId xmlns:a16="http://schemas.microsoft.com/office/drawing/2014/main" id="{15E8FBB5-F042-460C-9B1E-C8E26A1B290F}"/>
              </a:ext>
            </a:extLst>
          </p:cNvPr>
          <p:cNvSpPr>
            <a:spLocks noGrp="1"/>
          </p:cNvSpPr>
          <p:nvPr>
            <p:ph type="subTitle" idx="1"/>
          </p:nvPr>
        </p:nvSpPr>
        <p:spPr>
          <a:xfrm>
            <a:off x="1524000" y="4317384"/>
            <a:ext cx="9144000" cy="2038966"/>
          </a:xfrm>
        </p:spPr>
        <p:txBody>
          <a:bodyPr>
            <a:noAutofit/>
          </a:bodyPr>
          <a:lstStyle/>
          <a:p>
            <a:r>
              <a:rPr lang="en-US" sz="2000" dirty="0">
                <a:solidFill>
                  <a:srgbClr val="C00000"/>
                </a:solidFill>
              </a:rPr>
              <a:t>DISSEMINATION WEBINAR (via zoom) of research conducted </a:t>
            </a:r>
          </a:p>
          <a:p>
            <a:r>
              <a:rPr lang="en-US" sz="2000" dirty="0">
                <a:solidFill>
                  <a:srgbClr val="C00000"/>
                </a:solidFill>
              </a:rPr>
              <a:t>By </a:t>
            </a:r>
          </a:p>
          <a:p>
            <a:r>
              <a:rPr lang="en-US" sz="2000" dirty="0">
                <a:solidFill>
                  <a:srgbClr val="C00000"/>
                </a:solidFill>
              </a:rPr>
              <a:t>Viable Helpers Development Organization &amp; by Viable Knowledge Masters</a:t>
            </a:r>
          </a:p>
          <a:p>
            <a:r>
              <a:rPr lang="en-US" sz="2000" dirty="0">
                <a:solidFill>
                  <a:srgbClr val="C00000"/>
                </a:solidFill>
              </a:rPr>
              <a:t>Tuesday 29</a:t>
            </a:r>
            <a:r>
              <a:rPr lang="en-US" sz="2000" baseline="30000" dirty="0">
                <a:solidFill>
                  <a:srgbClr val="C00000"/>
                </a:solidFill>
              </a:rPr>
              <a:t>th</a:t>
            </a:r>
            <a:r>
              <a:rPr lang="en-US" sz="2000" dirty="0">
                <a:solidFill>
                  <a:srgbClr val="C00000"/>
                </a:solidFill>
              </a:rPr>
              <a:t> June 2021</a:t>
            </a:r>
          </a:p>
          <a:p>
            <a:r>
              <a:rPr lang="en-US" sz="2000" dirty="0">
                <a:solidFill>
                  <a:srgbClr val="C00000"/>
                </a:solidFill>
              </a:rPr>
              <a:t>12noon (GMT)</a:t>
            </a:r>
          </a:p>
          <a:p>
            <a:pPr algn="l"/>
            <a:endParaRPr lang="en-US" sz="2000" dirty="0"/>
          </a:p>
        </p:txBody>
      </p:sp>
      <p:sp>
        <p:nvSpPr>
          <p:cNvPr id="4" name="Slide Number Placeholder 3">
            <a:extLst>
              <a:ext uri="{FF2B5EF4-FFF2-40B4-BE49-F238E27FC236}">
                <a16:creationId xmlns:a16="http://schemas.microsoft.com/office/drawing/2014/main" id="{12C91534-DEBE-4EB6-93CF-5D6ABF340DBE}"/>
              </a:ext>
            </a:extLst>
          </p:cNvPr>
          <p:cNvSpPr>
            <a:spLocks noGrp="1"/>
          </p:cNvSpPr>
          <p:nvPr>
            <p:ph type="sldNum" sz="quarter" idx="12"/>
          </p:nvPr>
        </p:nvSpPr>
        <p:spPr/>
        <p:txBody>
          <a:bodyPr/>
          <a:lstStyle/>
          <a:p>
            <a:fld id="{B0A11A48-8E79-4369-B4A9-930426FA0191}" type="slidenum">
              <a:rPr lang="en-US" smtClean="0"/>
              <a:t>3</a:t>
            </a:fld>
            <a:endParaRPr lang="en-US"/>
          </a:p>
        </p:txBody>
      </p:sp>
    </p:spTree>
    <p:extLst>
      <p:ext uri="{BB962C8B-B14F-4D97-AF65-F5344CB8AC3E}">
        <p14:creationId xmlns:p14="http://schemas.microsoft.com/office/powerpoint/2010/main" val="402085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96DBE-C001-46CF-A547-C5D4466277DE}"/>
              </a:ext>
            </a:extLst>
          </p:cNvPr>
          <p:cNvSpPr>
            <a:spLocks noGrp="1"/>
          </p:cNvSpPr>
          <p:nvPr>
            <p:ph type="title"/>
          </p:nvPr>
        </p:nvSpPr>
        <p:spPr/>
        <p:txBody>
          <a:bodyPr/>
          <a:lstStyle/>
          <a:p>
            <a:r>
              <a:rPr lang="en-US" dirty="0"/>
              <a:t>Male Perspective on Dressing</a:t>
            </a:r>
          </a:p>
        </p:txBody>
      </p:sp>
      <p:sp>
        <p:nvSpPr>
          <p:cNvPr id="3" name="Content Placeholder 2">
            <a:extLst>
              <a:ext uri="{FF2B5EF4-FFF2-40B4-BE49-F238E27FC236}">
                <a16:creationId xmlns:a16="http://schemas.microsoft.com/office/drawing/2014/main" id="{099ACE83-26CB-4689-9962-2CEB13C18B23}"/>
              </a:ext>
            </a:extLst>
          </p:cNvPr>
          <p:cNvSpPr>
            <a:spLocks noGrp="1"/>
          </p:cNvSpPr>
          <p:nvPr>
            <p:ph idx="1"/>
          </p:nvPr>
        </p:nvSpPr>
        <p:spPr/>
        <p:txBody>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way people dress is governed by important social norms in Nigeria, .. Women who may go against such tenets about their appearance run the risk of being vilified.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b="1" i="1" dirty="0">
                <a:effectLst/>
                <a:latin typeface="Comic Sans MS" panose="030F0702030302020204" pitchFamily="66" charset="0"/>
                <a:ea typeface="Calibri" panose="020F0502020204030204" pitchFamily="34" charset="0"/>
                <a:cs typeface="Times New Roman" panose="02020603050405020304" pitchFamily="18" charset="0"/>
              </a:rPr>
              <a:t>‘Looking at it from the perspective of a woman who is quite expressive online, goes to the beach with her bikini, wears revealing clothes, etc., and puts it in her online accounts. It is not uncommon for males in the professional setting to want to flirt with her because she is quite expressive. Sexual harassment could come up because of what a gender perceives the other gender to be from their presence on social media.’ </a:t>
            </a:r>
          </a:p>
          <a:p>
            <a:pPr marL="0" indent="0">
              <a:buNone/>
            </a:pPr>
            <a:r>
              <a:rPr lang="en-US" sz="2400" b="1" i="1" dirty="0">
                <a:effectLst/>
                <a:latin typeface="Comic Sans MS" panose="030F0702030302020204" pitchFamily="66" charset="0"/>
                <a:ea typeface="Calibri" panose="020F0502020204030204" pitchFamily="34" charset="0"/>
                <a:cs typeface="Times New Roman" panose="02020603050405020304" pitchFamily="18" charset="0"/>
              </a:rPr>
              <a:t>- Male vice president from the private sector</a:t>
            </a:r>
          </a:p>
          <a:p>
            <a:pPr marL="0" indent="0">
              <a:buNone/>
            </a:pPr>
            <a:endParaRPr lang="en-US" dirty="0"/>
          </a:p>
        </p:txBody>
      </p:sp>
      <p:sp>
        <p:nvSpPr>
          <p:cNvPr id="4" name="Slide Number Placeholder 3">
            <a:extLst>
              <a:ext uri="{FF2B5EF4-FFF2-40B4-BE49-F238E27FC236}">
                <a16:creationId xmlns:a16="http://schemas.microsoft.com/office/drawing/2014/main" id="{A969E111-6DC9-4C69-A07C-5CF83D3426D0}"/>
              </a:ext>
            </a:extLst>
          </p:cNvPr>
          <p:cNvSpPr>
            <a:spLocks noGrp="1"/>
          </p:cNvSpPr>
          <p:nvPr>
            <p:ph type="sldNum" sz="quarter" idx="12"/>
          </p:nvPr>
        </p:nvSpPr>
        <p:spPr/>
        <p:txBody>
          <a:bodyPr/>
          <a:lstStyle/>
          <a:p>
            <a:fld id="{B0A11A48-8E79-4369-B4A9-930426FA0191}" type="slidenum">
              <a:rPr lang="en-US" smtClean="0"/>
              <a:t>30</a:t>
            </a:fld>
            <a:endParaRPr lang="en-US"/>
          </a:p>
        </p:txBody>
      </p:sp>
    </p:spTree>
    <p:extLst>
      <p:ext uri="{BB962C8B-B14F-4D97-AF65-F5344CB8AC3E}">
        <p14:creationId xmlns:p14="http://schemas.microsoft.com/office/powerpoint/2010/main" val="2062205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AEA1C-6102-4633-987C-CA1F63153BCE}"/>
              </a:ext>
            </a:extLst>
          </p:cNvPr>
          <p:cNvSpPr>
            <a:spLocks noGrp="1"/>
          </p:cNvSpPr>
          <p:nvPr>
            <p:ph type="title"/>
          </p:nvPr>
        </p:nvSpPr>
        <p:spPr/>
        <p:txBody>
          <a:bodyPr/>
          <a:lstStyle/>
          <a:p>
            <a:r>
              <a:rPr lang="en-US" dirty="0"/>
              <a:t>Technology-Facilitated Violence and Abuse (TFVA)</a:t>
            </a:r>
          </a:p>
        </p:txBody>
      </p:sp>
      <p:sp>
        <p:nvSpPr>
          <p:cNvPr id="3" name="Content Placeholder 2">
            <a:extLst>
              <a:ext uri="{FF2B5EF4-FFF2-40B4-BE49-F238E27FC236}">
                <a16:creationId xmlns:a16="http://schemas.microsoft.com/office/drawing/2014/main" id="{7A72A355-2025-414E-A96B-2092F6037FEF}"/>
              </a:ext>
            </a:extLst>
          </p:cNvPr>
          <p:cNvSpPr>
            <a:spLocks noGrp="1"/>
          </p:cNvSpPr>
          <p:nvPr>
            <p:ph idx="1"/>
          </p:nvPr>
        </p:nvSpPr>
        <p:spPr/>
        <p:txBody>
          <a:bodyPr>
            <a:normAutofit fontScale="92500" lnSpcReduction="10000"/>
          </a:bodyPr>
          <a:lstStyle/>
          <a:p>
            <a:pPr marL="0" indent="0">
              <a:buNone/>
            </a:pPr>
            <a:r>
              <a:rPr lang="en-US" sz="2400" dirty="0"/>
              <a:t>Some female interviewees suggested that though they felt protected from such kinds of abuses, jokes with sexual innuendos are often shared on social media groups which they find offensive.</a:t>
            </a:r>
          </a:p>
          <a:p>
            <a:pPr marL="0" indent="0">
              <a:buNone/>
            </a:pPr>
            <a:endParaRPr lang="en-US" sz="2400" dirty="0"/>
          </a:p>
          <a:p>
            <a:pPr marL="0" marR="0" indent="0">
              <a:lnSpc>
                <a:spcPct val="107000"/>
              </a:lnSpc>
              <a:spcBef>
                <a:spcPts val="0"/>
              </a:spcBef>
              <a:spcAft>
                <a:spcPts val="800"/>
              </a:spcAft>
              <a:buNone/>
            </a:pPr>
            <a:r>
              <a:rPr lang="en-US" sz="2000" b="1" i="1" dirty="0">
                <a:effectLst/>
                <a:latin typeface="Comic Sans MS" panose="030F0702030302020204" pitchFamily="66" charset="0"/>
                <a:ea typeface="Calibri" panose="020F0502020204030204" pitchFamily="34" charset="0"/>
                <a:cs typeface="Times New Roman" panose="02020603050405020304" pitchFamily="18" charset="0"/>
              </a:rPr>
              <a:t>‘If you’re in a group, for instance, in a WhatsApp group, you find a lot of inappropriate comments going on disregarding the fact that women are also on board, on that kind of platform. You find sexist comments, you find things that are offensive being said about women in the conversation. Obviously, women will not be able to contribute to those kinds of conversations, other than to say, excuse me, this isn’t appropriate for this gathering. And you just get the laughing emojis. And then everybody goes quiet for maybe one day or two before they begin the normal conversations. And then eventually, they return to their sexist and offensive comments.’ </a:t>
            </a:r>
          </a:p>
          <a:p>
            <a:pPr marL="0" marR="0" indent="0">
              <a:lnSpc>
                <a:spcPct val="107000"/>
              </a:lnSpc>
              <a:spcBef>
                <a:spcPts val="0"/>
              </a:spcBef>
              <a:spcAft>
                <a:spcPts val="800"/>
              </a:spcAft>
              <a:buNone/>
            </a:pPr>
            <a:r>
              <a:rPr lang="en-US" sz="2000" b="1" i="1" dirty="0">
                <a:effectLst/>
                <a:latin typeface="Comic Sans MS" panose="030F0702030302020204" pitchFamily="66" charset="0"/>
                <a:ea typeface="Calibri" panose="020F0502020204030204" pitchFamily="34" charset="0"/>
                <a:cs typeface="Times New Roman" panose="02020603050405020304" pitchFamily="18" charset="0"/>
              </a:rPr>
              <a:t>- Female IT manager from the public sector</a:t>
            </a:r>
          </a:p>
          <a:p>
            <a:pPr marL="0" indent="0">
              <a:buNone/>
            </a:pPr>
            <a:endParaRPr lang="en-US" sz="2400" dirty="0"/>
          </a:p>
        </p:txBody>
      </p:sp>
      <p:sp>
        <p:nvSpPr>
          <p:cNvPr id="4" name="Slide Number Placeholder 3">
            <a:extLst>
              <a:ext uri="{FF2B5EF4-FFF2-40B4-BE49-F238E27FC236}">
                <a16:creationId xmlns:a16="http://schemas.microsoft.com/office/drawing/2014/main" id="{B9ECB911-5E00-48A5-AA95-0CA5426178DB}"/>
              </a:ext>
            </a:extLst>
          </p:cNvPr>
          <p:cNvSpPr>
            <a:spLocks noGrp="1"/>
          </p:cNvSpPr>
          <p:nvPr>
            <p:ph type="sldNum" sz="quarter" idx="12"/>
          </p:nvPr>
        </p:nvSpPr>
        <p:spPr/>
        <p:txBody>
          <a:bodyPr/>
          <a:lstStyle/>
          <a:p>
            <a:fld id="{B0A11A48-8E79-4369-B4A9-930426FA0191}" type="slidenum">
              <a:rPr lang="en-US" smtClean="0"/>
              <a:t>31</a:t>
            </a:fld>
            <a:endParaRPr lang="en-US"/>
          </a:p>
        </p:txBody>
      </p:sp>
    </p:spTree>
    <p:extLst>
      <p:ext uri="{BB962C8B-B14F-4D97-AF65-F5344CB8AC3E}">
        <p14:creationId xmlns:p14="http://schemas.microsoft.com/office/powerpoint/2010/main" val="590744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B15C-37B9-4E70-BCF5-9AB017A0A968}"/>
              </a:ext>
            </a:extLst>
          </p:cNvPr>
          <p:cNvSpPr>
            <a:spLocks noGrp="1"/>
          </p:cNvSpPr>
          <p:nvPr>
            <p:ph type="title"/>
          </p:nvPr>
        </p:nvSpPr>
        <p:spPr/>
        <p:txBody>
          <a:bodyPr/>
          <a:lstStyle/>
          <a:p>
            <a:r>
              <a:rPr lang="en-US" dirty="0"/>
              <a:t>Consequences of TFVA</a:t>
            </a:r>
          </a:p>
        </p:txBody>
      </p:sp>
      <p:sp>
        <p:nvSpPr>
          <p:cNvPr id="3" name="Content Placeholder 2">
            <a:extLst>
              <a:ext uri="{FF2B5EF4-FFF2-40B4-BE49-F238E27FC236}">
                <a16:creationId xmlns:a16="http://schemas.microsoft.com/office/drawing/2014/main" id="{0BCFE3DB-F815-4B61-A988-C41958A76F47}"/>
              </a:ext>
            </a:extLst>
          </p:cNvPr>
          <p:cNvSpPr>
            <a:spLocks noGrp="1"/>
          </p:cNvSpPr>
          <p:nvPr>
            <p:ph idx="1"/>
          </p:nvPr>
        </p:nvSpPr>
        <p:spPr/>
        <p:txBody>
          <a:bodyPr/>
          <a:lstStyle/>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Fear: One private sector executive highlighted her fear about going online because she was afraid of being abused. However, she works remotely and must provide services to her clients.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400" b="1" i="1" dirty="0">
                <a:effectLst/>
                <a:latin typeface="Comic Sans MS" panose="030F0702030302020204" pitchFamily="66" charset="0"/>
                <a:ea typeface="Calibri" panose="020F0502020204030204" pitchFamily="34" charset="0"/>
                <a:cs typeface="Times New Roman" panose="02020603050405020304" pitchFamily="18" charset="0"/>
              </a:rPr>
              <a:t>‘I didn’t want to be there online, but I had to force myself to be there because that’s really where my clients will see me, they are not here in Nigeria ... so it limits the growth of a lot of businesses because people are afraid of going online you know.’ - Female executive from the private sector</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DCF4976-4618-4EFC-B2EB-E093335F096E}"/>
              </a:ext>
            </a:extLst>
          </p:cNvPr>
          <p:cNvSpPr>
            <a:spLocks noGrp="1"/>
          </p:cNvSpPr>
          <p:nvPr>
            <p:ph type="sldNum" sz="quarter" idx="12"/>
          </p:nvPr>
        </p:nvSpPr>
        <p:spPr/>
        <p:txBody>
          <a:bodyPr/>
          <a:lstStyle/>
          <a:p>
            <a:fld id="{B0A11A48-8E79-4369-B4A9-930426FA0191}" type="slidenum">
              <a:rPr lang="en-US" smtClean="0"/>
              <a:t>32</a:t>
            </a:fld>
            <a:endParaRPr lang="en-US"/>
          </a:p>
        </p:txBody>
      </p:sp>
    </p:spTree>
    <p:extLst>
      <p:ext uri="{BB962C8B-B14F-4D97-AF65-F5344CB8AC3E}">
        <p14:creationId xmlns:p14="http://schemas.microsoft.com/office/powerpoint/2010/main" val="4130766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7140-9030-4A35-8799-1E8976BF3C2D}"/>
              </a:ext>
            </a:extLst>
          </p:cNvPr>
          <p:cNvSpPr>
            <a:spLocks noGrp="1"/>
          </p:cNvSpPr>
          <p:nvPr>
            <p:ph type="title"/>
          </p:nvPr>
        </p:nvSpPr>
        <p:spPr/>
        <p:txBody>
          <a:bodyPr/>
          <a:lstStyle/>
          <a:p>
            <a:r>
              <a:rPr lang="en-US" dirty="0"/>
              <a:t>Consequences of TFVA</a:t>
            </a:r>
          </a:p>
        </p:txBody>
      </p:sp>
      <p:sp>
        <p:nvSpPr>
          <p:cNvPr id="4" name="Content Placeholder 3">
            <a:extLst>
              <a:ext uri="{FF2B5EF4-FFF2-40B4-BE49-F238E27FC236}">
                <a16:creationId xmlns:a16="http://schemas.microsoft.com/office/drawing/2014/main" id="{477AD926-B3A9-4A0E-8997-DF16DF8C017B}"/>
              </a:ext>
            </a:extLst>
          </p:cNvPr>
          <p:cNvSpPr>
            <a:spLocks noGrp="1"/>
          </p:cNvSpPr>
          <p:nvPr>
            <p:ph sz="half" idx="2"/>
          </p:nvPr>
        </p:nvSpPr>
        <p:spPr/>
        <p:txBody>
          <a:bodyPr>
            <a:normAutofit fontScale="92500" lnSpcReduction="10000"/>
          </a:bodyPr>
          <a:lstStyle/>
          <a:p>
            <a:r>
              <a:rPr lang="en-US" dirty="0"/>
              <a:t>Fear of going online</a:t>
            </a:r>
          </a:p>
          <a:p>
            <a:r>
              <a:rPr lang="en-US" sz="2800" b="1" i="1" dirty="0">
                <a:effectLst/>
                <a:latin typeface="Comic Sans MS" panose="030F0702030302020204" pitchFamily="66" charset="0"/>
                <a:ea typeface="Calibri" panose="020F0502020204030204" pitchFamily="34" charset="0"/>
                <a:cs typeface="Times New Roman" panose="02020603050405020304" pitchFamily="18" charset="0"/>
              </a:rPr>
              <a:t>‘I didn’t want to be there online, but I had to force myself to be there because that’s really where my clients will see me, they are not here in Nigeria ... so it limits the growth of a lot of businesses because people are afraid of going online you know.’ - Female executive from the private sector</a:t>
            </a:r>
          </a:p>
          <a:p>
            <a:endParaRPr lang="en-US" dirty="0"/>
          </a:p>
        </p:txBody>
      </p:sp>
      <p:pic>
        <p:nvPicPr>
          <p:cNvPr id="12" name="Content Placeholder 11" descr="A picture containing person, clothing, glasses&#10;&#10;Description automatically generated">
            <a:extLst>
              <a:ext uri="{FF2B5EF4-FFF2-40B4-BE49-F238E27FC236}">
                <a16:creationId xmlns:a16="http://schemas.microsoft.com/office/drawing/2014/main" id="{6EA17133-9CFE-47BB-9CA5-1F8814973FE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75821"/>
            <a:ext cx="5181600" cy="3450945"/>
          </a:xfrm>
        </p:spPr>
      </p:pic>
      <p:sp>
        <p:nvSpPr>
          <p:cNvPr id="3" name="Slide Number Placeholder 2">
            <a:extLst>
              <a:ext uri="{FF2B5EF4-FFF2-40B4-BE49-F238E27FC236}">
                <a16:creationId xmlns:a16="http://schemas.microsoft.com/office/drawing/2014/main" id="{CF927AA0-31D4-48B8-8F8D-BED20952B314}"/>
              </a:ext>
            </a:extLst>
          </p:cNvPr>
          <p:cNvSpPr>
            <a:spLocks noGrp="1"/>
          </p:cNvSpPr>
          <p:nvPr>
            <p:ph type="sldNum" sz="quarter" idx="12"/>
          </p:nvPr>
        </p:nvSpPr>
        <p:spPr/>
        <p:txBody>
          <a:bodyPr/>
          <a:lstStyle/>
          <a:p>
            <a:fld id="{B0A11A48-8E79-4369-B4A9-930426FA0191}" type="slidenum">
              <a:rPr lang="en-US" smtClean="0"/>
              <a:t>33</a:t>
            </a:fld>
            <a:endParaRPr lang="en-US"/>
          </a:p>
        </p:txBody>
      </p:sp>
    </p:spTree>
    <p:extLst>
      <p:ext uri="{BB962C8B-B14F-4D97-AF65-F5344CB8AC3E}">
        <p14:creationId xmlns:p14="http://schemas.microsoft.com/office/powerpoint/2010/main" val="2717061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AE8D726-3C55-4F35-A813-CC001C9C30BB}"/>
              </a:ext>
            </a:extLst>
          </p:cNvPr>
          <p:cNvSpPr>
            <a:spLocks noGrp="1"/>
          </p:cNvSpPr>
          <p:nvPr>
            <p:ph type="title"/>
          </p:nvPr>
        </p:nvSpPr>
        <p:spPr>
          <a:xfrm>
            <a:off x="838200" y="365125"/>
            <a:ext cx="10515600" cy="1325563"/>
          </a:xfrm>
        </p:spPr>
        <p:txBody>
          <a:bodyPr/>
          <a:lstStyle/>
          <a:p>
            <a:r>
              <a:rPr lang="en-US" dirty="0"/>
              <a:t>Consequences of TFVA (II)</a:t>
            </a:r>
          </a:p>
        </p:txBody>
      </p:sp>
      <p:sp>
        <p:nvSpPr>
          <p:cNvPr id="24" name="Content Placeholder 2">
            <a:extLst>
              <a:ext uri="{FF2B5EF4-FFF2-40B4-BE49-F238E27FC236}">
                <a16:creationId xmlns:a16="http://schemas.microsoft.com/office/drawing/2014/main" id="{6E4AFB3A-956F-44DE-A2E7-209F20719618}"/>
              </a:ext>
            </a:extLst>
          </p:cNvPr>
          <p:cNvSpPr>
            <a:spLocks noGrp="1"/>
          </p:cNvSpPr>
          <p:nvPr>
            <p:ph sz="half" idx="1"/>
          </p:nvPr>
        </p:nvSpPr>
        <p:spPr>
          <a:xfrm>
            <a:off x="838200" y="1825625"/>
            <a:ext cx="5181600" cy="4351338"/>
          </a:xfrm>
        </p:spPr>
        <p:txBody>
          <a:bodyPr>
            <a:normAutofit fontScale="92500" lnSpcReduction="20000"/>
          </a:bodyPr>
          <a:lstStyle/>
          <a:p>
            <a:r>
              <a:rPr lang="en-US" b="1" i="1" dirty="0">
                <a:latin typeface="Comic Sans MS" panose="030F0702030302020204" pitchFamily="66" charset="0"/>
              </a:rPr>
              <a:t>‘…it’s as damaging as physical violence, you know. So, there should be laws against that.’</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b="1" i="1" dirty="0">
                <a:effectLst/>
                <a:latin typeface="Comic Sans MS" panose="030F0702030302020204" pitchFamily="66" charset="0"/>
                <a:ea typeface="Calibri" panose="020F0502020204030204" pitchFamily="34" charset="0"/>
                <a:cs typeface="Times New Roman" panose="02020603050405020304" pitchFamily="18" charset="0"/>
              </a:rPr>
              <a:t>‘…if you are at the top everybody will want to pull you down at whatever means. And the easiest means is technology based.’ </a:t>
            </a:r>
          </a:p>
          <a:p>
            <a:pPr marL="0" marR="0" indent="0">
              <a:lnSpc>
                <a:spcPct val="107000"/>
              </a:lnSpc>
              <a:spcBef>
                <a:spcPts val="0"/>
              </a:spcBef>
              <a:spcAft>
                <a:spcPts val="800"/>
              </a:spcAft>
              <a:buNone/>
            </a:pPr>
            <a:r>
              <a:rPr lang="en-US" b="1" i="1" dirty="0">
                <a:effectLst/>
                <a:latin typeface="Comic Sans MS" panose="030F0702030302020204" pitchFamily="66" charset="0"/>
                <a:ea typeface="Calibri" panose="020F0502020204030204" pitchFamily="34" charset="0"/>
                <a:cs typeface="Times New Roman" panose="02020603050405020304" pitchFamily="18" charset="0"/>
              </a:rPr>
              <a:t>- Female ICT lecturer from the public sector</a:t>
            </a:r>
          </a:p>
          <a:p>
            <a:endParaRPr lang="en-US" dirty="0"/>
          </a:p>
        </p:txBody>
      </p:sp>
      <p:pic>
        <p:nvPicPr>
          <p:cNvPr id="6" name="Content Placeholder 5" descr="Diagram&#10;&#10;Description automatically generated">
            <a:extLst>
              <a:ext uri="{FF2B5EF4-FFF2-40B4-BE49-F238E27FC236}">
                <a16:creationId xmlns:a16="http://schemas.microsoft.com/office/drawing/2014/main" id="{87AE5D4F-3822-4BFC-8DB1-E2B60D182EC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82296" y="1825625"/>
            <a:ext cx="3361408" cy="4351338"/>
          </a:xfrm>
          <a:noFill/>
        </p:spPr>
      </p:pic>
      <p:sp>
        <p:nvSpPr>
          <p:cNvPr id="7" name="Slide Number Placeholder 6">
            <a:extLst>
              <a:ext uri="{FF2B5EF4-FFF2-40B4-BE49-F238E27FC236}">
                <a16:creationId xmlns:a16="http://schemas.microsoft.com/office/drawing/2014/main" id="{6E7DE454-910F-45BB-97A8-E28E3B9DB92F}"/>
              </a:ext>
            </a:extLst>
          </p:cNvPr>
          <p:cNvSpPr>
            <a:spLocks noGrp="1"/>
          </p:cNvSpPr>
          <p:nvPr>
            <p:ph type="sldNum" sz="quarter" idx="12"/>
          </p:nvPr>
        </p:nvSpPr>
        <p:spPr/>
        <p:txBody>
          <a:bodyPr/>
          <a:lstStyle/>
          <a:p>
            <a:fld id="{B0A11A48-8E79-4369-B4A9-930426FA0191}" type="slidenum">
              <a:rPr lang="en-US" smtClean="0"/>
              <a:t>34</a:t>
            </a:fld>
            <a:endParaRPr lang="en-US"/>
          </a:p>
        </p:txBody>
      </p:sp>
    </p:spTree>
    <p:extLst>
      <p:ext uri="{BB962C8B-B14F-4D97-AF65-F5344CB8AC3E}">
        <p14:creationId xmlns:p14="http://schemas.microsoft.com/office/powerpoint/2010/main" val="2419426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4710D-2707-46E2-8BE6-5FB3AE4495C5}"/>
              </a:ext>
            </a:extLst>
          </p:cNvPr>
          <p:cNvSpPr>
            <a:spLocks noGrp="1"/>
          </p:cNvSpPr>
          <p:nvPr>
            <p:ph type="title"/>
          </p:nvPr>
        </p:nvSpPr>
        <p:spPr/>
        <p:txBody>
          <a:bodyPr/>
          <a:lstStyle/>
          <a:p>
            <a:pPr algn="ctr"/>
            <a:r>
              <a:rPr lang="en-US" b="1" dirty="0">
                <a:latin typeface="Garamond" panose="02020404030301010803" pitchFamily="18" charset="0"/>
              </a:rPr>
              <a:t>KEY RECOMMENDATIONS</a:t>
            </a:r>
          </a:p>
        </p:txBody>
      </p:sp>
      <p:sp>
        <p:nvSpPr>
          <p:cNvPr id="3" name="Content Placeholder 2">
            <a:extLst>
              <a:ext uri="{FF2B5EF4-FFF2-40B4-BE49-F238E27FC236}">
                <a16:creationId xmlns:a16="http://schemas.microsoft.com/office/drawing/2014/main" id="{D953F5BA-9AFF-4D1C-94E1-E2AE9A5980F8}"/>
              </a:ext>
            </a:extLst>
          </p:cNvPr>
          <p:cNvSpPr>
            <a:spLocks noGrp="1"/>
          </p:cNvSpPr>
          <p:nvPr>
            <p:ph idx="1"/>
          </p:nvPr>
        </p:nvSpPr>
        <p:spPr/>
        <p:txBody>
          <a:bodyPr>
            <a:normAutofit lnSpcReduction="10000"/>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1. Create and strengthen policies and laws that will address inequality across workplace environments, starting from the recruitment stage. </a:t>
            </a:r>
          </a:p>
          <a:p>
            <a:pPr marL="0" marR="0"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2. Adapt or adopt gender-neutral recruitment methods that assess the multiple skills of an individual without focusing solely on verbal responses during physical interviews. </a:t>
            </a:r>
          </a:p>
          <a:p>
            <a:pPr marL="0" marR="0"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3. Enforce existing anti-discrimination policies and laws, particularly in public sector organisations. </a:t>
            </a:r>
          </a:p>
          <a:p>
            <a:pPr marL="0" indent="0">
              <a:buNone/>
            </a:pPr>
            <a:endParaRPr lang="en-US" dirty="0"/>
          </a:p>
        </p:txBody>
      </p:sp>
      <p:sp>
        <p:nvSpPr>
          <p:cNvPr id="4" name="Slide Number Placeholder 3">
            <a:extLst>
              <a:ext uri="{FF2B5EF4-FFF2-40B4-BE49-F238E27FC236}">
                <a16:creationId xmlns:a16="http://schemas.microsoft.com/office/drawing/2014/main" id="{22748174-D74E-4ED0-BA00-0A7464343744}"/>
              </a:ext>
            </a:extLst>
          </p:cNvPr>
          <p:cNvSpPr>
            <a:spLocks noGrp="1"/>
          </p:cNvSpPr>
          <p:nvPr>
            <p:ph type="sldNum" sz="quarter" idx="12"/>
          </p:nvPr>
        </p:nvSpPr>
        <p:spPr/>
        <p:txBody>
          <a:bodyPr/>
          <a:lstStyle/>
          <a:p>
            <a:fld id="{B0A11A48-8E79-4369-B4A9-930426FA0191}" type="slidenum">
              <a:rPr lang="en-US" smtClean="0"/>
              <a:t>35</a:t>
            </a:fld>
            <a:endParaRPr lang="en-US"/>
          </a:p>
        </p:txBody>
      </p:sp>
    </p:spTree>
    <p:extLst>
      <p:ext uri="{BB962C8B-B14F-4D97-AF65-F5344CB8AC3E}">
        <p14:creationId xmlns:p14="http://schemas.microsoft.com/office/powerpoint/2010/main" val="3511525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98280-35D6-4C29-86FB-60803E8E5542}"/>
              </a:ext>
            </a:extLst>
          </p:cNvPr>
          <p:cNvSpPr>
            <a:spLocks noGrp="1"/>
          </p:cNvSpPr>
          <p:nvPr>
            <p:ph type="title"/>
          </p:nvPr>
        </p:nvSpPr>
        <p:spPr/>
        <p:txBody>
          <a:bodyPr/>
          <a:lstStyle/>
          <a:p>
            <a:r>
              <a:rPr lang="en-US" b="1">
                <a:latin typeface="Garamond" panose="02020404030301010803" pitchFamily="18" charset="0"/>
              </a:rPr>
              <a:t>KEY RECOMMENDATIONS (II)</a:t>
            </a:r>
            <a:endParaRPr lang="en-US" dirty="0"/>
          </a:p>
        </p:txBody>
      </p:sp>
      <p:sp>
        <p:nvSpPr>
          <p:cNvPr id="3" name="Content Placeholder 2">
            <a:extLst>
              <a:ext uri="{FF2B5EF4-FFF2-40B4-BE49-F238E27FC236}">
                <a16:creationId xmlns:a16="http://schemas.microsoft.com/office/drawing/2014/main" id="{7902A0DD-664D-422D-9834-4DEBB1CF974E}"/>
              </a:ext>
            </a:extLst>
          </p:cNvPr>
          <p:cNvSpPr>
            <a:spLocks noGrp="1"/>
          </p:cNvSpPr>
          <p:nvPr>
            <p:ph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4. Create and reinforce reporting channels and whistle-blowing policies that do not discriminate and ensure justice is served. </a:t>
            </a:r>
          </a:p>
          <a:p>
            <a:pPr marL="0" marR="0"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5. Promote targeted programmes for young girls to boost their interest in science, technology, engineering, and mathematics (STEM) at an early age. These opportunities should also provide support for public speaking. </a:t>
            </a:r>
          </a:p>
          <a:p>
            <a:pPr marL="0" indent="0">
              <a:buNone/>
            </a:pPr>
            <a:endParaRPr lang="en-US" dirty="0"/>
          </a:p>
        </p:txBody>
      </p:sp>
      <p:sp>
        <p:nvSpPr>
          <p:cNvPr id="4" name="Slide Number Placeholder 3">
            <a:extLst>
              <a:ext uri="{FF2B5EF4-FFF2-40B4-BE49-F238E27FC236}">
                <a16:creationId xmlns:a16="http://schemas.microsoft.com/office/drawing/2014/main" id="{03088DEA-9FDE-4F0B-AA82-6951098EFCC1}"/>
              </a:ext>
            </a:extLst>
          </p:cNvPr>
          <p:cNvSpPr>
            <a:spLocks noGrp="1"/>
          </p:cNvSpPr>
          <p:nvPr>
            <p:ph type="sldNum" sz="quarter" idx="12"/>
          </p:nvPr>
        </p:nvSpPr>
        <p:spPr/>
        <p:txBody>
          <a:bodyPr/>
          <a:lstStyle/>
          <a:p>
            <a:fld id="{B0A11A48-8E79-4369-B4A9-930426FA0191}" type="slidenum">
              <a:rPr lang="en-US" smtClean="0"/>
              <a:t>36</a:t>
            </a:fld>
            <a:endParaRPr lang="en-US"/>
          </a:p>
        </p:txBody>
      </p:sp>
    </p:spTree>
    <p:extLst>
      <p:ext uri="{BB962C8B-B14F-4D97-AF65-F5344CB8AC3E}">
        <p14:creationId xmlns:p14="http://schemas.microsoft.com/office/powerpoint/2010/main" val="2105137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E4AB-8F78-4AAF-940D-3BAD946B8D26}"/>
              </a:ext>
            </a:extLst>
          </p:cNvPr>
          <p:cNvSpPr>
            <a:spLocks noGrp="1"/>
          </p:cNvSpPr>
          <p:nvPr>
            <p:ph type="title"/>
          </p:nvPr>
        </p:nvSpPr>
        <p:spPr/>
        <p:txBody>
          <a:bodyPr/>
          <a:lstStyle/>
          <a:p>
            <a:r>
              <a:rPr lang="en-US" dirty="0"/>
              <a:t>CONTD.</a:t>
            </a:r>
          </a:p>
        </p:txBody>
      </p:sp>
      <p:sp>
        <p:nvSpPr>
          <p:cNvPr id="3" name="Content Placeholder 2">
            <a:extLst>
              <a:ext uri="{FF2B5EF4-FFF2-40B4-BE49-F238E27FC236}">
                <a16:creationId xmlns:a16="http://schemas.microsoft.com/office/drawing/2014/main" id="{C1E17F3B-9571-490C-BB7F-62FF68B15DB2}"/>
              </a:ext>
            </a:extLst>
          </p:cNvPr>
          <p:cNvSpPr>
            <a:spLocks noGrp="1"/>
          </p:cNvSpPr>
          <p:nvPr>
            <p:ph idx="1"/>
          </p:nvPr>
        </p:nvSpPr>
        <p:spPr/>
        <p:txBody>
          <a:bodyPr>
            <a:normAutofit lnSpcReduction="10000"/>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6. Provide counselling and training sessions in workplaces for both men and women to help them understand what constitutes inappropriate behaviour, especially behaviour that promotes GBV. These sessions may also provide therapeutic opportunities for any victim of GBV at work. </a:t>
            </a:r>
          </a:p>
          <a:p>
            <a:pPr marL="0" marR="0"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7. Programmes are needed to sensitise men to the inherent gender bias in various cultural practices and beliefs, aiming to reshape </a:t>
            </a:r>
            <a:r>
              <a:rPr lang="en-US" dirty="0" err="1">
                <a:effectLst/>
                <a:latin typeface="Calibri" panose="020F0502020204030204" pitchFamily="34" charset="0"/>
                <a:ea typeface="Calibri" panose="020F0502020204030204" pitchFamily="34" charset="0"/>
                <a:cs typeface="Times New Roman" panose="02020603050405020304" pitchFamily="18" charset="0"/>
              </a:rPr>
              <a:t>behaviours</a:t>
            </a:r>
            <a:r>
              <a:rPr lang="en-US" dirty="0">
                <a:effectLst/>
                <a:latin typeface="Calibri" panose="020F0502020204030204" pitchFamily="34" charset="0"/>
                <a:ea typeface="Calibri" panose="020F0502020204030204" pitchFamily="34" charset="0"/>
                <a:cs typeface="Times New Roman" panose="02020603050405020304" pitchFamily="18" charset="0"/>
              </a:rPr>
              <a:t> around GBV and discrimination in the workplace.</a:t>
            </a:r>
          </a:p>
          <a:p>
            <a:pPr marL="0" indent="0">
              <a:buNone/>
            </a:pPr>
            <a:endParaRPr lang="en-US" dirty="0"/>
          </a:p>
        </p:txBody>
      </p:sp>
      <p:sp>
        <p:nvSpPr>
          <p:cNvPr id="4" name="Slide Number Placeholder 3">
            <a:extLst>
              <a:ext uri="{FF2B5EF4-FFF2-40B4-BE49-F238E27FC236}">
                <a16:creationId xmlns:a16="http://schemas.microsoft.com/office/drawing/2014/main" id="{E57A4B7C-0E14-4D8B-BD13-BD68E55FD266}"/>
              </a:ext>
            </a:extLst>
          </p:cNvPr>
          <p:cNvSpPr>
            <a:spLocks noGrp="1"/>
          </p:cNvSpPr>
          <p:nvPr>
            <p:ph type="sldNum" sz="quarter" idx="12"/>
          </p:nvPr>
        </p:nvSpPr>
        <p:spPr/>
        <p:txBody>
          <a:bodyPr/>
          <a:lstStyle/>
          <a:p>
            <a:fld id="{B0A11A48-8E79-4369-B4A9-930426FA0191}" type="slidenum">
              <a:rPr lang="en-US" smtClean="0"/>
              <a:t>37</a:t>
            </a:fld>
            <a:endParaRPr lang="en-US"/>
          </a:p>
        </p:txBody>
      </p:sp>
    </p:spTree>
    <p:extLst>
      <p:ext uri="{BB962C8B-B14F-4D97-AF65-F5344CB8AC3E}">
        <p14:creationId xmlns:p14="http://schemas.microsoft.com/office/powerpoint/2010/main" val="1812554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13C02BB7-BDA5-4F03-BA8F-86315597ACCF}"/>
              </a:ext>
            </a:extLst>
          </p:cNvPr>
          <p:cNvSpPr>
            <a:spLocks noGrp="1"/>
          </p:cNvSpPr>
          <p:nvPr>
            <p:ph type="title"/>
          </p:nvPr>
        </p:nvSpPr>
        <p:spPr>
          <a:xfrm>
            <a:off x="839788" y="457200"/>
            <a:ext cx="3932237" cy="1600200"/>
          </a:xfrm>
        </p:spPr>
        <p:txBody>
          <a:bodyPr>
            <a:normAutofit/>
          </a:bodyPr>
          <a:lstStyle/>
          <a:p>
            <a:r>
              <a:rPr lang="en-US" dirty="0"/>
              <a:t>From The VHOD Team.</a:t>
            </a:r>
          </a:p>
        </p:txBody>
      </p:sp>
      <p:pic>
        <p:nvPicPr>
          <p:cNvPr id="1026" name="Picture 2" descr="Thank You Powerpoint Template Free Download">
            <a:extLst>
              <a:ext uri="{FF2B5EF4-FFF2-40B4-BE49-F238E27FC236}">
                <a16:creationId xmlns:a16="http://schemas.microsoft.com/office/drawing/2014/main" id="{C3C5F449-FA56-43C0-A9B5-8A21128E411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83188" y="1112641"/>
            <a:ext cx="6172200" cy="4623192"/>
          </a:xfrm>
          <a:prstGeom prst="rect">
            <a:avLst/>
          </a:prstGeom>
          <a:solidFill>
            <a:srgbClr val="FFFFFF"/>
          </a:solidFill>
        </p:spPr>
      </p:pic>
      <p:sp>
        <p:nvSpPr>
          <p:cNvPr id="3" name="Content Placeholder 2">
            <a:extLst>
              <a:ext uri="{FF2B5EF4-FFF2-40B4-BE49-F238E27FC236}">
                <a16:creationId xmlns:a16="http://schemas.microsoft.com/office/drawing/2014/main" id="{4A630FAA-7A06-4C9B-B1AD-8AC6221BBCC9}"/>
              </a:ext>
            </a:extLst>
          </p:cNvPr>
          <p:cNvSpPr>
            <a:spLocks noGrp="1"/>
          </p:cNvSpPr>
          <p:nvPr>
            <p:ph type="body" sz="half" idx="2"/>
          </p:nvPr>
        </p:nvSpPr>
        <p:spPr>
          <a:xfrm>
            <a:off x="839788" y="2057400"/>
            <a:ext cx="3932237" cy="3811588"/>
          </a:xfrm>
        </p:spPr>
        <p:txBody>
          <a:bodyPr>
            <a:normAutofit/>
          </a:bodyPr>
          <a:lstStyle/>
          <a:p>
            <a:pPr marL="0" indent="0">
              <a:buNone/>
            </a:pPr>
            <a:endParaRPr lang="en-US" dirty="0"/>
          </a:p>
          <a:p>
            <a:pPr marL="0" indent="0">
              <a:buNone/>
            </a:pPr>
            <a:endParaRPr lang="en-US" dirty="0"/>
          </a:p>
          <a:p>
            <a:pPr marL="0" indent="0">
              <a:buNone/>
            </a:pPr>
            <a:r>
              <a:rPr lang="en-GB" sz="1600" b="1" dirty="0">
                <a:effectLst/>
                <a:latin typeface="Barlow" panose="020B0604020202020204" charset="0"/>
                <a:ea typeface="Calibri" panose="020F0502020204030204" pitchFamily="34" charset="0"/>
                <a:cs typeface="Times New Roman" panose="02020603050405020304" pitchFamily="18" charset="0"/>
              </a:rPr>
              <a:t>Gender-based violence in male-dominated industries: Identifying and Responding to Challenges in the Information and Communications Technology Sector in Nigeria.</a:t>
            </a:r>
            <a:endParaRPr lang="en-US" dirty="0"/>
          </a:p>
        </p:txBody>
      </p:sp>
      <p:sp>
        <p:nvSpPr>
          <p:cNvPr id="2" name="Slide Number Placeholder 1">
            <a:extLst>
              <a:ext uri="{FF2B5EF4-FFF2-40B4-BE49-F238E27FC236}">
                <a16:creationId xmlns:a16="http://schemas.microsoft.com/office/drawing/2014/main" id="{3569FFD8-5E00-4FB4-BDBD-A2269E8AB8A3}"/>
              </a:ext>
            </a:extLst>
          </p:cNvPr>
          <p:cNvSpPr>
            <a:spLocks noGrp="1"/>
          </p:cNvSpPr>
          <p:nvPr>
            <p:ph type="sldNum" sz="quarter" idx="12"/>
          </p:nvPr>
        </p:nvSpPr>
        <p:spPr/>
        <p:txBody>
          <a:bodyPr/>
          <a:lstStyle/>
          <a:p>
            <a:fld id="{B0A11A48-8E79-4369-B4A9-930426FA0191}" type="slidenum">
              <a:rPr lang="en-US" smtClean="0"/>
              <a:t>38</a:t>
            </a:fld>
            <a:endParaRPr lang="en-US"/>
          </a:p>
        </p:txBody>
      </p:sp>
      <p:pic>
        <p:nvPicPr>
          <p:cNvPr id="7" name="Picture 6" descr="Graphical user interface, text&#10;&#10;Description automatically generated with medium confidence">
            <a:extLst>
              <a:ext uri="{FF2B5EF4-FFF2-40B4-BE49-F238E27FC236}">
                <a16:creationId xmlns:a16="http://schemas.microsoft.com/office/drawing/2014/main" id="{5A943EFF-B9BB-44F4-80DF-3EF22775A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5141" y="5239894"/>
            <a:ext cx="9140971" cy="1612395"/>
          </a:xfrm>
          <a:prstGeom prst="rect">
            <a:avLst/>
          </a:prstGeom>
        </p:spPr>
      </p:pic>
    </p:spTree>
    <p:extLst>
      <p:ext uri="{BB962C8B-B14F-4D97-AF65-F5344CB8AC3E}">
        <p14:creationId xmlns:p14="http://schemas.microsoft.com/office/powerpoint/2010/main" val="3982028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4257-A2AB-4660-9306-2AD727A45A46}"/>
              </a:ext>
            </a:extLst>
          </p:cNvPr>
          <p:cNvSpPr>
            <a:spLocks noGrp="1"/>
          </p:cNvSpPr>
          <p:nvPr>
            <p:ph type="title"/>
          </p:nvPr>
        </p:nvSpPr>
        <p:spPr/>
        <p:txBody>
          <a:bodyPr>
            <a:normAutofit/>
          </a:bodyPr>
          <a:lstStyle/>
          <a:p>
            <a:pPr algn="ctr"/>
            <a:r>
              <a:rPr lang="en-US" sz="4000" b="1" dirty="0">
                <a:latin typeface="Garamond" panose="02020404030301010803" pitchFamily="18" charset="0"/>
              </a:rPr>
              <a:t>WHAT IS ALIGN?</a:t>
            </a:r>
          </a:p>
        </p:txBody>
      </p:sp>
      <p:sp>
        <p:nvSpPr>
          <p:cNvPr id="3" name="Content Placeholder 2">
            <a:extLst>
              <a:ext uri="{FF2B5EF4-FFF2-40B4-BE49-F238E27FC236}">
                <a16:creationId xmlns:a16="http://schemas.microsoft.com/office/drawing/2014/main" id="{AF0218DD-5D09-4589-82F4-4E73D769C845}"/>
              </a:ext>
            </a:extLst>
          </p:cNvPr>
          <p:cNvSpPr>
            <a:spLocks noGrp="1"/>
          </p:cNvSpPr>
          <p:nvPr>
            <p:ph idx="1"/>
          </p:nvPr>
        </p:nvSpPr>
        <p:spPr/>
        <p:txBody>
          <a:bodyPr/>
          <a:lstStyle/>
          <a:p>
            <a:pPr marL="0" indent="0">
              <a:buNone/>
            </a:pPr>
            <a:r>
              <a:rPr lang="en-US" dirty="0"/>
              <a:t>Presentation by Paola, for more info see </a:t>
            </a:r>
            <a:r>
              <a:rPr lang="en-US" dirty="0">
                <a:hlinkClick r:id="rId2"/>
              </a:rPr>
              <a:t>www.alignplatform.org</a:t>
            </a:r>
            <a:r>
              <a:rPr lang="en-US" dirty="0"/>
              <a:t> </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descr="Graphical user interface, text&#10;&#10;Description automatically generated with medium confidence">
            <a:extLst>
              <a:ext uri="{FF2B5EF4-FFF2-40B4-BE49-F238E27FC236}">
                <a16:creationId xmlns:a16="http://schemas.microsoft.com/office/drawing/2014/main" id="{C746DE8A-3DFA-4209-B2A4-8E523FE35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055" y="3762285"/>
            <a:ext cx="9140971" cy="1612395"/>
          </a:xfrm>
          <a:prstGeom prst="rect">
            <a:avLst/>
          </a:prstGeom>
        </p:spPr>
      </p:pic>
      <p:sp>
        <p:nvSpPr>
          <p:cNvPr id="4" name="Slide Number Placeholder 3">
            <a:extLst>
              <a:ext uri="{FF2B5EF4-FFF2-40B4-BE49-F238E27FC236}">
                <a16:creationId xmlns:a16="http://schemas.microsoft.com/office/drawing/2014/main" id="{E3145B1F-6829-408B-BAD0-02C337AE5E74}"/>
              </a:ext>
            </a:extLst>
          </p:cNvPr>
          <p:cNvSpPr>
            <a:spLocks noGrp="1"/>
          </p:cNvSpPr>
          <p:nvPr>
            <p:ph type="sldNum" sz="quarter" idx="12"/>
          </p:nvPr>
        </p:nvSpPr>
        <p:spPr/>
        <p:txBody>
          <a:bodyPr/>
          <a:lstStyle/>
          <a:p>
            <a:fld id="{B0A11A48-8E79-4369-B4A9-930426FA0191}" type="slidenum">
              <a:rPr lang="en-US" smtClean="0"/>
              <a:t>39</a:t>
            </a:fld>
            <a:endParaRPr lang="en-US"/>
          </a:p>
        </p:txBody>
      </p:sp>
    </p:spTree>
    <p:extLst>
      <p:ext uri="{BB962C8B-B14F-4D97-AF65-F5344CB8AC3E}">
        <p14:creationId xmlns:p14="http://schemas.microsoft.com/office/powerpoint/2010/main" val="650255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1F51-4896-4F21-BB07-82E0637FACB7}"/>
              </a:ext>
            </a:extLst>
          </p:cNvPr>
          <p:cNvSpPr>
            <a:spLocks noGrp="1"/>
          </p:cNvSpPr>
          <p:nvPr>
            <p:ph type="title"/>
          </p:nvPr>
        </p:nvSpPr>
        <p:spPr/>
        <p:txBody>
          <a:bodyPr/>
          <a:lstStyle/>
          <a:p>
            <a:pPr algn="ctr"/>
            <a:r>
              <a:rPr lang="en-US" dirty="0"/>
              <a:t>Funding</a:t>
            </a:r>
          </a:p>
        </p:txBody>
      </p:sp>
      <p:sp>
        <p:nvSpPr>
          <p:cNvPr id="3" name="Content Placeholder 2">
            <a:extLst>
              <a:ext uri="{FF2B5EF4-FFF2-40B4-BE49-F238E27FC236}">
                <a16:creationId xmlns:a16="http://schemas.microsoft.com/office/drawing/2014/main" id="{39DB2F28-6491-4D59-94DD-45830FBDE69B}"/>
              </a:ext>
            </a:extLst>
          </p:cNvPr>
          <p:cNvSpPr>
            <a:spLocks noGrp="1"/>
          </p:cNvSpPr>
          <p:nvPr>
            <p:ph idx="1"/>
          </p:nvPr>
        </p:nvSpPr>
        <p:spPr/>
        <p:txBody>
          <a:bodyPr/>
          <a:lstStyle/>
          <a:p>
            <a:r>
              <a:rPr lang="en-US" dirty="0"/>
              <a:t>This research was funded by Advancing Learning and Innovation on Gender Norms (ALIGN). The views expressed, and information contained within, are not necessarily those of ALIGN or endorsed by ALIGN, which accepts no responsibility for such views or information or for any reliance placed on them. For more information about ALIGN, please visit www.alignplatform.org or follow @ALIGN_project.</a:t>
            </a:r>
          </a:p>
        </p:txBody>
      </p:sp>
      <p:sp>
        <p:nvSpPr>
          <p:cNvPr id="5" name="Slide Number Placeholder 4">
            <a:extLst>
              <a:ext uri="{FF2B5EF4-FFF2-40B4-BE49-F238E27FC236}">
                <a16:creationId xmlns:a16="http://schemas.microsoft.com/office/drawing/2014/main" id="{9464AE97-3569-47BD-AF33-4324F6B38740}"/>
              </a:ext>
            </a:extLst>
          </p:cNvPr>
          <p:cNvSpPr>
            <a:spLocks noGrp="1"/>
          </p:cNvSpPr>
          <p:nvPr>
            <p:ph type="sldNum" sz="quarter" idx="12"/>
          </p:nvPr>
        </p:nvSpPr>
        <p:spPr/>
        <p:txBody>
          <a:bodyPr/>
          <a:lstStyle/>
          <a:p>
            <a:fld id="{B0A11A48-8E79-4369-B4A9-930426FA0191}" type="slidenum">
              <a:rPr lang="en-US" smtClean="0"/>
              <a:t>4</a:t>
            </a:fld>
            <a:endParaRPr lang="en-US"/>
          </a:p>
        </p:txBody>
      </p:sp>
      <p:pic>
        <p:nvPicPr>
          <p:cNvPr id="6" name="Picture 5" descr="Graphical user interface, text&#10;&#10;Description automatically generated with medium confidence">
            <a:extLst>
              <a:ext uri="{FF2B5EF4-FFF2-40B4-BE49-F238E27FC236}">
                <a16:creationId xmlns:a16="http://schemas.microsoft.com/office/drawing/2014/main" id="{708912A2-D58A-4530-8EDA-22300E386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663" y="4303461"/>
            <a:ext cx="9140971" cy="1612395"/>
          </a:xfrm>
          <a:prstGeom prst="rect">
            <a:avLst/>
          </a:prstGeom>
        </p:spPr>
      </p:pic>
    </p:spTree>
    <p:extLst>
      <p:ext uri="{BB962C8B-B14F-4D97-AF65-F5344CB8AC3E}">
        <p14:creationId xmlns:p14="http://schemas.microsoft.com/office/powerpoint/2010/main" val="694214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B647A-CA28-4160-9A0A-31F24C1691F3}"/>
              </a:ext>
            </a:extLst>
          </p:cNvPr>
          <p:cNvSpPr>
            <a:spLocks noGrp="1"/>
          </p:cNvSpPr>
          <p:nvPr>
            <p:ph type="title"/>
          </p:nvPr>
        </p:nvSpPr>
        <p:spPr>
          <a:xfrm>
            <a:off x="838200" y="365125"/>
            <a:ext cx="10515600" cy="1325563"/>
          </a:xfrm>
        </p:spPr>
        <p:txBody>
          <a:bodyPr anchor="ctr">
            <a:normAutofit/>
          </a:bodyPr>
          <a:lstStyle/>
          <a:p>
            <a:pPr algn="ctr"/>
            <a:r>
              <a:rPr lang="en-US" b="1" dirty="0"/>
              <a:t>INTRODUCTION</a:t>
            </a:r>
            <a:endParaRPr lang="en-US" dirty="0"/>
          </a:p>
        </p:txBody>
      </p:sp>
      <p:sp>
        <p:nvSpPr>
          <p:cNvPr id="4" name="Content Placeholder 3">
            <a:extLst>
              <a:ext uri="{FF2B5EF4-FFF2-40B4-BE49-F238E27FC236}">
                <a16:creationId xmlns:a16="http://schemas.microsoft.com/office/drawing/2014/main" id="{CE850FFB-1CB3-4A8A-B34C-2B8CB96F04A6}"/>
              </a:ext>
            </a:extLst>
          </p:cNvPr>
          <p:cNvSpPr>
            <a:spLocks noGrp="1"/>
          </p:cNvSpPr>
          <p:nvPr>
            <p:ph sz="half" idx="1"/>
          </p:nvPr>
        </p:nvSpPr>
        <p:spPr>
          <a:xfrm>
            <a:off x="838200" y="1825625"/>
            <a:ext cx="5181600" cy="4351338"/>
          </a:xfrm>
        </p:spPr>
        <p:txBody>
          <a:bodyPr>
            <a:normAutofit lnSpcReduction="10000"/>
          </a:bodyPr>
          <a:lstStyle/>
          <a:p>
            <a:pPr>
              <a:buFont typeface="Wingdings" panose="05000000000000000000" pitchFamily="2" charset="2"/>
              <a:buChar char="v"/>
            </a:pPr>
            <a:r>
              <a:rPr lang="en-US" dirty="0">
                <a:effectLst/>
              </a:rPr>
              <a:t>The Information and Communications Technology (ICT) industry in Nigeria is seeing massive economic growth with valuations of startups running into </a:t>
            </a:r>
            <a:r>
              <a:rPr lang="en-US" dirty="0"/>
              <a:t>hundreds of </a:t>
            </a:r>
            <a:r>
              <a:rPr lang="en-US" dirty="0">
                <a:effectLst/>
              </a:rPr>
              <a:t>millions of dollars.</a:t>
            </a:r>
          </a:p>
          <a:p>
            <a:pPr lvl="1">
              <a:buFont typeface="Wingdings" panose="05000000000000000000" pitchFamily="2" charset="2"/>
              <a:buChar char="v"/>
            </a:pPr>
            <a:r>
              <a:rPr lang="en-US" sz="2800" dirty="0"/>
              <a:t>Paystack sold at &gt;$200 million dollars and </a:t>
            </a:r>
          </a:p>
          <a:p>
            <a:pPr lvl="1">
              <a:buFont typeface="Wingdings" panose="05000000000000000000" pitchFamily="2" charset="2"/>
              <a:buChar char="v"/>
            </a:pPr>
            <a:r>
              <a:rPr lang="en-US" sz="2800" dirty="0" err="1"/>
              <a:t>Flutterwave</a:t>
            </a:r>
            <a:r>
              <a:rPr lang="en-US" sz="2800" dirty="0"/>
              <a:t> valued at $1 billion</a:t>
            </a:r>
            <a:endParaRPr lang="en-US" sz="2800" dirty="0">
              <a:effectLst/>
            </a:endParaRPr>
          </a:p>
          <a:p>
            <a:endParaRPr lang="en-US" dirty="0"/>
          </a:p>
        </p:txBody>
      </p:sp>
      <p:pic>
        <p:nvPicPr>
          <p:cNvPr id="8" name="Content Placeholder 7">
            <a:extLst>
              <a:ext uri="{FF2B5EF4-FFF2-40B4-BE49-F238E27FC236}">
                <a16:creationId xmlns:a16="http://schemas.microsoft.com/office/drawing/2014/main" id="{C4F3E41C-45C3-4945-827F-9D3EB26D201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4153" r="18864" b="-1"/>
          <a:stretch/>
        </p:blipFill>
        <p:spPr>
          <a:xfrm>
            <a:off x="6172200" y="1825625"/>
            <a:ext cx="5181600" cy="4351338"/>
          </a:xfrm>
          <a:noFill/>
        </p:spPr>
      </p:pic>
      <p:sp>
        <p:nvSpPr>
          <p:cNvPr id="3" name="Slide Number Placeholder 2">
            <a:extLst>
              <a:ext uri="{FF2B5EF4-FFF2-40B4-BE49-F238E27FC236}">
                <a16:creationId xmlns:a16="http://schemas.microsoft.com/office/drawing/2014/main" id="{096E1462-762F-416E-85D3-5031A716C11F}"/>
              </a:ext>
            </a:extLst>
          </p:cNvPr>
          <p:cNvSpPr>
            <a:spLocks noGrp="1"/>
          </p:cNvSpPr>
          <p:nvPr>
            <p:ph type="sldNum" sz="quarter" idx="12"/>
          </p:nvPr>
        </p:nvSpPr>
        <p:spPr/>
        <p:txBody>
          <a:bodyPr/>
          <a:lstStyle/>
          <a:p>
            <a:fld id="{B0A11A48-8E79-4369-B4A9-930426FA0191}" type="slidenum">
              <a:rPr lang="en-US" smtClean="0"/>
              <a:t>5</a:t>
            </a:fld>
            <a:endParaRPr lang="en-US"/>
          </a:p>
        </p:txBody>
      </p:sp>
    </p:spTree>
    <p:extLst>
      <p:ext uri="{BB962C8B-B14F-4D97-AF65-F5344CB8AC3E}">
        <p14:creationId xmlns:p14="http://schemas.microsoft.com/office/powerpoint/2010/main" val="2286766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38B33-E5AD-44E9-B75C-C9C5EC73F871}"/>
              </a:ext>
            </a:extLst>
          </p:cNvPr>
          <p:cNvSpPr>
            <a:spLocks noGrp="1"/>
          </p:cNvSpPr>
          <p:nvPr>
            <p:ph type="title"/>
          </p:nvPr>
        </p:nvSpPr>
        <p:spPr/>
        <p:txBody>
          <a:bodyPr/>
          <a:lstStyle/>
          <a:p>
            <a:pPr algn="ctr"/>
            <a:r>
              <a:rPr lang="en-US" b="1" dirty="0"/>
              <a:t>INTRODUCTION (II)</a:t>
            </a:r>
            <a:endParaRPr lang="en-US" dirty="0"/>
          </a:p>
        </p:txBody>
      </p:sp>
      <p:pic>
        <p:nvPicPr>
          <p:cNvPr id="6" name="Content Placeholder 5" descr="A group of people standing in front of a red background&#10;&#10;Description automatically generated with medium confidence">
            <a:extLst>
              <a:ext uri="{FF2B5EF4-FFF2-40B4-BE49-F238E27FC236}">
                <a16:creationId xmlns:a16="http://schemas.microsoft.com/office/drawing/2014/main" id="{C7CCC796-BE19-44CA-B93E-83F6A6A2E63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167981"/>
            <a:ext cx="5181600" cy="3666626"/>
          </a:xfrm>
        </p:spPr>
      </p:pic>
      <p:sp>
        <p:nvSpPr>
          <p:cNvPr id="4" name="Content Placeholder 3">
            <a:extLst>
              <a:ext uri="{FF2B5EF4-FFF2-40B4-BE49-F238E27FC236}">
                <a16:creationId xmlns:a16="http://schemas.microsoft.com/office/drawing/2014/main" id="{0E7FD855-8C3B-4B0E-BE64-923137D0779F}"/>
              </a:ext>
            </a:extLst>
          </p:cNvPr>
          <p:cNvSpPr>
            <a:spLocks noGrp="1"/>
          </p:cNvSpPr>
          <p:nvPr>
            <p:ph sz="half" idx="2"/>
          </p:nvPr>
        </p:nvSpPr>
        <p:spPr/>
        <p:txBody>
          <a:bodyPr/>
          <a:lstStyle/>
          <a:p>
            <a:pPr>
              <a:buFont typeface="Wingdings" panose="05000000000000000000" pitchFamily="2" charset="2"/>
              <a:buChar char="v"/>
            </a:pPr>
            <a:r>
              <a:rPr lang="en-US" dirty="0">
                <a:latin typeface="Calibri" panose="020F0502020204030204" pitchFamily="34" charset="0"/>
                <a:ea typeface="Calibri" panose="020F0502020204030204" pitchFamily="34" charset="0"/>
                <a:cs typeface="Times New Roman" panose="02020603050405020304" pitchFamily="18" charset="0"/>
              </a:rPr>
              <a:t>There is limited participation of women in the ICT industry due to various reasons. </a:t>
            </a:r>
          </a:p>
          <a:p>
            <a:pPr lvl="1">
              <a:buFont typeface="Wingdings" panose="05000000000000000000" pitchFamily="2" charset="2"/>
              <a:buChar char="v"/>
            </a:pPr>
            <a:r>
              <a:rPr lang="en-US" dirty="0">
                <a:latin typeface="Calibri" panose="020F0502020204030204" pitchFamily="34" charset="0"/>
                <a:ea typeface="Calibri" panose="020F0502020204030204" pitchFamily="34" charset="0"/>
                <a:cs typeface="Times New Roman" panose="02020603050405020304" pitchFamily="18" charset="0"/>
              </a:rPr>
              <a:t>Girl child education is still undervalued in several parts of the country </a:t>
            </a:r>
          </a:p>
          <a:p>
            <a:pPr lvl="1">
              <a:buFont typeface="Wingdings" panose="05000000000000000000" pitchFamily="2" charset="2"/>
              <a:buChar char="v"/>
            </a:pPr>
            <a:r>
              <a:rPr lang="en-US" dirty="0">
                <a:latin typeface="Calibri" panose="020F0502020204030204" pitchFamily="34" charset="0"/>
                <a:ea typeface="Calibri" panose="020F0502020204030204" pitchFamily="34" charset="0"/>
                <a:cs typeface="Times New Roman" panose="02020603050405020304" pitchFamily="18" charset="0"/>
              </a:rPr>
              <a:t>Low entry of girls into STEM by women</a:t>
            </a:r>
          </a:p>
          <a:p>
            <a:pPr lvl="1">
              <a:buFont typeface="Wingdings" panose="05000000000000000000" pitchFamily="2" charset="2"/>
              <a:buChar char="v"/>
            </a:pPr>
            <a:r>
              <a:rPr lang="en-US" dirty="0">
                <a:latin typeface="Calibri" panose="020F0502020204030204" pitchFamily="34" charset="0"/>
                <a:ea typeface="Calibri" panose="020F0502020204030204" pitchFamily="34" charset="0"/>
                <a:cs typeface="Times New Roman" panose="02020603050405020304" pitchFamily="18" charset="0"/>
              </a:rPr>
              <a:t>ICT industry is seen as a masculine field</a:t>
            </a:r>
          </a:p>
          <a:p>
            <a:endParaRPr lang="en-US" dirty="0"/>
          </a:p>
        </p:txBody>
      </p:sp>
      <p:sp>
        <p:nvSpPr>
          <p:cNvPr id="3" name="Slide Number Placeholder 2">
            <a:extLst>
              <a:ext uri="{FF2B5EF4-FFF2-40B4-BE49-F238E27FC236}">
                <a16:creationId xmlns:a16="http://schemas.microsoft.com/office/drawing/2014/main" id="{0EA7B63D-790F-4C8D-BB3E-2D1B8B6961DB}"/>
              </a:ext>
            </a:extLst>
          </p:cNvPr>
          <p:cNvSpPr>
            <a:spLocks noGrp="1"/>
          </p:cNvSpPr>
          <p:nvPr>
            <p:ph type="sldNum" sz="quarter" idx="12"/>
          </p:nvPr>
        </p:nvSpPr>
        <p:spPr/>
        <p:txBody>
          <a:bodyPr/>
          <a:lstStyle/>
          <a:p>
            <a:fld id="{B0A11A48-8E79-4369-B4A9-930426FA0191}" type="slidenum">
              <a:rPr lang="en-US" smtClean="0"/>
              <a:t>6</a:t>
            </a:fld>
            <a:endParaRPr lang="en-US"/>
          </a:p>
        </p:txBody>
      </p:sp>
    </p:spTree>
    <p:extLst>
      <p:ext uri="{BB962C8B-B14F-4D97-AF65-F5344CB8AC3E}">
        <p14:creationId xmlns:p14="http://schemas.microsoft.com/office/powerpoint/2010/main" val="1242253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0BF4-7462-4750-8A2A-7B14CC70E5FE}"/>
              </a:ext>
            </a:extLst>
          </p:cNvPr>
          <p:cNvSpPr>
            <a:spLocks noGrp="1"/>
          </p:cNvSpPr>
          <p:nvPr>
            <p:ph type="title"/>
          </p:nvPr>
        </p:nvSpPr>
        <p:spPr>
          <a:xfrm>
            <a:off x="838200" y="500062"/>
            <a:ext cx="10515600" cy="1325563"/>
          </a:xfrm>
        </p:spPr>
        <p:txBody>
          <a:bodyPr>
            <a:normAutofit/>
          </a:bodyPr>
          <a:lstStyle/>
          <a:p>
            <a:pPr algn="ctr"/>
            <a:r>
              <a:rPr lang="en-US" sz="4000" b="1" dirty="0">
                <a:latin typeface="Garamond" panose="02020404030301010803" pitchFamily="18" charset="0"/>
              </a:rPr>
              <a:t>INTRODUCTION (III)</a:t>
            </a:r>
          </a:p>
        </p:txBody>
      </p:sp>
      <p:sp>
        <p:nvSpPr>
          <p:cNvPr id="3" name="Content Placeholder 2">
            <a:extLst>
              <a:ext uri="{FF2B5EF4-FFF2-40B4-BE49-F238E27FC236}">
                <a16:creationId xmlns:a16="http://schemas.microsoft.com/office/drawing/2014/main" id="{4A8430FE-7886-4C65-8FCD-7EAF5B20912B}"/>
              </a:ext>
            </a:extLst>
          </p:cNvPr>
          <p:cNvSpPr>
            <a:spLocks noGrp="1"/>
          </p:cNvSpPr>
          <p:nvPr>
            <p:ph idx="1"/>
          </p:nvPr>
        </p:nvSpPr>
        <p:spPr/>
        <p:txBody>
          <a:bodyPr>
            <a:normAutofit/>
          </a:bodyPr>
          <a:lstStyle/>
          <a:p>
            <a:pPr marL="0" indent="0">
              <a:buNone/>
            </a:pPr>
            <a:endParaRPr lang="en-US" dirty="0"/>
          </a:p>
          <a:p>
            <a:pPr>
              <a:buFont typeface="Wingdings" panose="05000000000000000000" pitchFamily="2" charset="2"/>
              <a:buChar char="v"/>
            </a:pPr>
            <a:r>
              <a:rPr lang="en-US" sz="3200" dirty="0">
                <a:latin typeface="Calibri" panose="020F0502020204030204" pitchFamily="34" charset="0"/>
                <a:ea typeface="Calibri" panose="020F0502020204030204" pitchFamily="34" charset="0"/>
                <a:cs typeface="Times New Roman" panose="02020603050405020304" pitchFamily="18" charset="0"/>
              </a:rPr>
              <a:t>Negative social norms transmitted to the workplace can result in toxic workplace environments for women with wide ranging health and social consequences</a:t>
            </a:r>
          </a:p>
          <a:p>
            <a:pPr lvl="1">
              <a:buFont typeface="Wingdings" panose="05000000000000000000" pitchFamily="2" charset="2"/>
              <a:buChar char="v"/>
            </a:pPr>
            <a:r>
              <a:rPr lang="en-US" sz="2800" dirty="0">
                <a:effectLst/>
                <a:latin typeface="Calibri" panose="020F0502020204030204" pitchFamily="34" charset="0"/>
                <a:ea typeface="Calibri" panose="020F0502020204030204" pitchFamily="34" charset="0"/>
                <a:cs typeface="Times New Roman" panose="02020603050405020304" pitchFamily="18" charset="0"/>
              </a:rPr>
              <a:t>can further contribute to the exit of the few women in the industry leaving </a:t>
            </a:r>
          </a:p>
          <a:p>
            <a:pPr lvl="1">
              <a:buFont typeface="Wingdings" panose="05000000000000000000" pitchFamily="2" charset="2"/>
              <a:buChar char="v"/>
            </a:pPr>
            <a:r>
              <a:rPr lang="en-US" sz="2800" dirty="0">
                <a:latin typeface="Calibri" panose="020F0502020204030204" pitchFamily="34" charset="0"/>
                <a:ea typeface="Calibri" panose="020F0502020204030204" pitchFamily="34" charset="0"/>
                <a:cs typeface="Times New Roman" panose="02020603050405020304" pitchFamily="18" charset="0"/>
              </a:rPr>
              <a:t>might also discourage new entrants into the industry and limit them from achieving their potentials</a:t>
            </a:r>
          </a:p>
          <a:p>
            <a:pPr marL="0" indent="0">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p>
        </p:txBody>
      </p:sp>
      <p:sp>
        <p:nvSpPr>
          <p:cNvPr id="4" name="Slide Number Placeholder 3">
            <a:extLst>
              <a:ext uri="{FF2B5EF4-FFF2-40B4-BE49-F238E27FC236}">
                <a16:creationId xmlns:a16="http://schemas.microsoft.com/office/drawing/2014/main" id="{5C074FBF-FA50-42A9-90E0-E24BE1AEF4EA}"/>
              </a:ext>
            </a:extLst>
          </p:cNvPr>
          <p:cNvSpPr>
            <a:spLocks noGrp="1"/>
          </p:cNvSpPr>
          <p:nvPr>
            <p:ph type="sldNum" sz="quarter" idx="12"/>
          </p:nvPr>
        </p:nvSpPr>
        <p:spPr/>
        <p:txBody>
          <a:bodyPr/>
          <a:lstStyle/>
          <a:p>
            <a:fld id="{B0A11A48-8E79-4369-B4A9-930426FA0191}" type="slidenum">
              <a:rPr lang="en-US" smtClean="0"/>
              <a:t>7</a:t>
            </a:fld>
            <a:endParaRPr lang="en-US"/>
          </a:p>
        </p:txBody>
      </p:sp>
    </p:spTree>
    <p:extLst>
      <p:ext uri="{BB962C8B-B14F-4D97-AF65-F5344CB8AC3E}">
        <p14:creationId xmlns:p14="http://schemas.microsoft.com/office/powerpoint/2010/main" val="922139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A169CDB-F91C-488B-816E-3085D1F1689F}"/>
              </a:ext>
            </a:extLst>
          </p:cNvPr>
          <p:cNvSpPr>
            <a:spLocks noGrp="1"/>
          </p:cNvSpPr>
          <p:nvPr>
            <p:ph type="title"/>
          </p:nvPr>
        </p:nvSpPr>
        <p:spPr>
          <a:xfrm>
            <a:off x="838200" y="365125"/>
            <a:ext cx="10515600" cy="1325563"/>
          </a:xfrm>
        </p:spPr>
        <p:txBody>
          <a:bodyPr/>
          <a:lstStyle/>
          <a:p>
            <a:r>
              <a:rPr lang="en-US" dirty="0"/>
              <a:t> A Toxic Workplace: has Physical and Mental Health Impact </a:t>
            </a:r>
          </a:p>
        </p:txBody>
      </p:sp>
      <p:pic>
        <p:nvPicPr>
          <p:cNvPr id="6" name="Content Placeholder 5" descr="Graphical user interface&#10;&#10;Description automatically generated with medium confidence">
            <a:extLst>
              <a:ext uri="{FF2B5EF4-FFF2-40B4-BE49-F238E27FC236}">
                <a16:creationId xmlns:a16="http://schemas.microsoft.com/office/drawing/2014/main" id="{D4CDD58E-38D3-4DFD-B8B5-B2B6F0F2525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2175" y="1825625"/>
            <a:ext cx="7947650" cy="4351338"/>
          </a:xfrm>
          <a:noFill/>
        </p:spPr>
      </p:pic>
      <p:sp>
        <p:nvSpPr>
          <p:cNvPr id="2" name="Slide Number Placeholder 1">
            <a:extLst>
              <a:ext uri="{FF2B5EF4-FFF2-40B4-BE49-F238E27FC236}">
                <a16:creationId xmlns:a16="http://schemas.microsoft.com/office/drawing/2014/main" id="{AB771192-9E1F-4432-9289-19F5EF06026C}"/>
              </a:ext>
            </a:extLst>
          </p:cNvPr>
          <p:cNvSpPr>
            <a:spLocks noGrp="1"/>
          </p:cNvSpPr>
          <p:nvPr>
            <p:ph type="sldNum" sz="quarter" idx="12"/>
          </p:nvPr>
        </p:nvSpPr>
        <p:spPr/>
        <p:txBody>
          <a:bodyPr/>
          <a:lstStyle/>
          <a:p>
            <a:fld id="{B0A11A48-8E79-4369-B4A9-930426FA0191}" type="slidenum">
              <a:rPr lang="en-US" smtClean="0"/>
              <a:t>8</a:t>
            </a:fld>
            <a:endParaRPr lang="en-US"/>
          </a:p>
        </p:txBody>
      </p:sp>
    </p:spTree>
    <p:extLst>
      <p:ext uri="{BB962C8B-B14F-4D97-AF65-F5344CB8AC3E}">
        <p14:creationId xmlns:p14="http://schemas.microsoft.com/office/powerpoint/2010/main" val="2351251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832B6-F2D8-469C-B141-84152C81C0FE}"/>
              </a:ext>
            </a:extLst>
          </p:cNvPr>
          <p:cNvSpPr>
            <a:spLocks noGrp="1"/>
          </p:cNvSpPr>
          <p:nvPr>
            <p:ph type="title"/>
          </p:nvPr>
        </p:nvSpPr>
        <p:spPr/>
        <p:txBody>
          <a:bodyPr/>
          <a:lstStyle/>
          <a:p>
            <a:pPr algn="ctr"/>
            <a:r>
              <a:rPr lang="en-US" b="1" dirty="0"/>
              <a:t>IMPLICATIONS OF EXCLUSION FOR WOMEN</a:t>
            </a:r>
          </a:p>
        </p:txBody>
      </p:sp>
      <p:sp>
        <p:nvSpPr>
          <p:cNvPr id="3" name="Content Placeholder 2">
            <a:extLst>
              <a:ext uri="{FF2B5EF4-FFF2-40B4-BE49-F238E27FC236}">
                <a16:creationId xmlns:a16="http://schemas.microsoft.com/office/drawing/2014/main" id="{7F879BEE-EB5C-4F5D-A369-EF6EDADAC44E}"/>
              </a:ext>
            </a:extLst>
          </p:cNvPr>
          <p:cNvSpPr>
            <a:spLocks noGrp="1"/>
          </p:cNvSpPr>
          <p:nvPr>
            <p:ph idx="1"/>
          </p:nvPr>
        </p:nvSpPr>
        <p:spPr/>
        <p:txBody>
          <a:bodyPr>
            <a:normAutofit/>
          </a:bodyPr>
          <a:lstStyle/>
          <a:p>
            <a:pPr>
              <a:buFont typeface="Wingdings" panose="05000000000000000000" pitchFamily="2" charset="2"/>
              <a:buChar char="v"/>
            </a:pPr>
            <a:r>
              <a:rPr lang="en-US" dirty="0">
                <a:effectLst/>
                <a:latin typeface="Calibri" panose="020F0502020204030204" pitchFamily="34" charset="0"/>
                <a:ea typeface="Calibri" panose="020F0502020204030204" pitchFamily="34" charset="0"/>
                <a:cs typeface="Times New Roman" panose="02020603050405020304" pitchFamily="18" charset="0"/>
              </a:rPr>
              <a:t>Widening economic divide between men and women.</a:t>
            </a:r>
          </a:p>
          <a:p>
            <a:pPr lvl="1">
              <a:buFont typeface="Wingdings" panose="05000000000000000000" pitchFamily="2" charset="2"/>
              <a:buChar char="v"/>
            </a:pPr>
            <a:r>
              <a:rPr lang="en-US" dirty="0">
                <a:effectLst/>
                <a:latin typeface="Calibri" panose="020F0502020204030204" pitchFamily="34" charset="0"/>
                <a:ea typeface="Calibri" panose="020F0502020204030204" pitchFamily="34" charset="0"/>
                <a:cs typeface="Times New Roman" panose="02020603050405020304" pitchFamily="18" charset="0"/>
              </a:rPr>
              <a:t> Current evidence </a:t>
            </a:r>
            <a:r>
              <a:rPr lang="en-US" dirty="0">
                <a:latin typeface="Calibri" panose="020F0502020204030204" pitchFamily="34" charset="0"/>
                <a:ea typeface="Calibri" panose="020F0502020204030204" pitchFamily="34" charset="0"/>
                <a:cs typeface="Times New Roman" panose="02020603050405020304" pitchFamily="18" charset="0"/>
              </a:rPr>
              <a:t>by t</a:t>
            </a:r>
            <a:r>
              <a:rPr lang="en-US" dirty="0">
                <a:effectLst/>
                <a:latin typeface="Calibri" panose="020F0502020204030204" pitchFamily="34" charset="0"/>
                <a:ea typeface="Calibri" panose="020F0502020204030204" pitchFamily="34" charset="0"/>
                <a:cs typeface="Times New Roman" panose="02020603050405020304" pitchFamily="18" charset="0"/>
              </a:rPr>
              <a:t>he African Development Bank estimates a gender gap in financing among African entrepreneurs to be in excess of $42 billion (Kazeem, 2020)</a:t>
            </a:r>
          </a:p>
          <a:p>
            <a:pPr lvl="1">
              <a:buFont typeface="Wingdings" panose="05000000000000000000" pitchFamily="2" charset="2"/>
              <a:buChar char="v"/>
            </a:pPr>
            <a:r>
              <a:rPr lang="en-US" dirty="0">
                <a:latin typeface="Calibri" panose="020F0502020204030204" pitchFamily="34" charset="0"/>
                <a:ea typeface="Calibri" panose="020F0502020204030204" pitchFamily="34" charset="0"/>
                <a:cs typeface="Times New Roman" panose="02020603050405020304" pitchFamily="18" charset="0"/>
              </a:rPr>
              <a:t>Only 30% of ICT companies have women in leadership positions.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r>
              <a:rPr lang="en-US" dirty="0">
                <a:latin typeface="Calibri" panose="020F0502020204030204" pitchFamily="34" charset="0"/>
                <a:ea typeface="Calibri" panose="020F0502020204030204" pitchFamily="34" charset="0"/>
                <a:cs typeface="Times New Roman" panose="02020603050405020304" pitchFamily="18" charset="0"/>
              </a:rPr>
              <a:t>This has multiple negative effect on development and particularly affects SDGs 3, 5 and 8</a:t>
            </a:r>
          </a:p>
          <a:p>
            <a:pPr lvl="1">
              <a:buFont typeface="Wingdings" panose="05000000000000000000" pitchFamily="2" charset="2"/>
              <a:buChar char="v"/>
            </a:pPr>
            <a:r>
              <a:rPr lang="en-US" dirty="0">
                <a:effectLst/>
                <a:latin typeface="Calibri" panose="020F0502020204030204" pitchFamily="34" charset="0"/>
                <a:ea typeface="Calibri" panose="020F0502020204030204" pitchFamily="34" charset="0"/>
                <a:cs typeface="Times New Roman" panose="02020603050405020304" pitchFamily="18" charset="0"/>
              </a:rPr>
              <a:t>SDG 3: Ensure Healthy lives and promote well-being for all at all ages’ </a:t>
            </a:r>
          </a:p>
          <a:p>
            <a:pPr lvl="1">
              <a:buFont typeface="Wingdings" panose="05000000000000000000" pitchFamily="2" charset="2"/>
              <a:buChar char="v"/>
            </a:pPr>
            <a:r>
              <a:rPr lang="en-US" dirty="0">
                <a:latin typeface="Calibri" panose="020F0502020204030204" pitchFamily="34" charset="0"/>
                <a:ea typeface="Calibri" panose="020F0502020204030204" pitchFamily="34" charset="0"/>
                <a:cs typeface="Times New Roman" panose="02020603050405020304" pitchFamily="18" charset="0"/>
              </a:rPr>
              <a:t>SDG 5: Achieve gender equality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buFont typeface="Wingdings" panose="05000000000000000000" pitchFamily="2" charset="2"/>
              <a:buChar char="v"/>
            </a:pPr>
            <a:r>
              <a:rPr lang="en-US" dirty="0">
                <a:effectLst/>
                <a:latin typeface="Calibri" panose="020F0502020204030204" pitchFamily="34" charset="0"/>
                <a:ea typeface="Calibri" panose="020F0502020204030204" pitchFamily="34" charset="0"/>
                <a:cs typeface="Times New Roman" panose="02020603050405020304" pitchFamily="18" charset="0"/>
              </a:rPr>
              <a:t>SDG 8: Promote sustained inclusive and economic growth, full and productive employment and decent work for all’. </a:t>
            </a: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857B6248-4706-4000-A164-3570FA29E997}"/>
              </a:ext>
            </a:extLst>
          </p:cNvPr>
          <p:cNvSpPr>
            <a:spLocks noGrp="1"/>
          </p:cNvSpPr>
          <p:nvPr>
            <p:ph type="sldNum" sz="quarter" idx="12"/>
          </p:nvPr>
        </p:nvSpPr>
        <p:spPr/>
        <p:txBody>
          <a:bodyPr/>
          <a:lstStyle/>
          <a:p>
            <a:fld id="{B0A11A48-8E79-4369-B4A9-930426FA0191}" type="slidenum">
              <a:rPr lang="en-US" smtClean="0"/>
              <a:t>9</a:t>
            </a:fld>
            <a:endParaRPr lang="en-US"/>
          </a:p>
        </p:txBody>
      </p:sp>
    </p:spTree>
    <p:extLst>
      <p:ext uri="{BB962C8B-B14F-4D97-AF65-F5344CB8AC3E}">
        <p14:creationId xmlns:p14="http://schemas.microsoft.com/office/powerpoint/2010/main" val="748227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63C210D-11B4-40D1-84CD-E964FD4991C0}" vid="{BD701F83-AEAC-43D3-BECF-9BA97E629A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VHDO Template</Template>
  <TotalTime>5880</TotalTime>
  <Words>3859</Words>
  <Application>Microsoft Office PowerPoint</Application>
  <PresentationFormat>Widescreen</PresentationFormat>
  <Paragraphs>281</Paragraphs>
  <Slides>39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Barlow</vt:lpstr>
      <vt:lpstr>Calibri</vt:lpstr>
      <vt:lpstr>Calibri Light</vt:lpstr>
      <vt:lpstr>Comic Sans MS</vt:lpstr>
      <vt:lpstr>Garamond</vt:lpstr>
      <vt:lpstr>Wingdings</vt:lpstr>
      <vt:lpstr>Office Theme</vt:lpstr>
      <vt:lpstr>AGENDA</vt:lpstr>
      <vt:lpstr>OBJECTIVES OF THE WEBINAR</vt:lpstr>
      <vt:lpstr>Gender-based violence in male-dominated industries: Identifying and Responding to Challenges in the Information and Communications Technology Sector in Nigeria by: Makinde OA, Abdulaziz B, Okunlola DA and Olufemi O</vt:lpstr>
      <vt:lpstr>Funding</vt:lpstr>
      <vt:lpstr>INTRODUCTION</vt:lpstr>
      <vt:lpstr>INTRODUCTION (II)</vt:lpstr>
      <vt:lpstr>INTRODUCTION (III)</vt:lpstr>
      <vt:lpstr> A Toxic Workplace: has Physical and Mental Health Impact </vt:lpstr>
      <vt:lpstr>IMPLICATIONS OF EXCLUSION FOR WOMEN</vt:lpstr>
      <vt:lpstr>Economic Implications for the Company</vt:lpstr>
      <vt:lpstr> RESEARCH QUESTIONS </vt:lpstr>
      <vt:lpstr>METHODOLOGY</vt:lpstr>
      <vt:lpstr>METHODOLOGY (Contd.)</vt:lpstr>
      <vt:lpstr>FINDINGS</vt:lpstr>
      <vt:lpstr>Unequal Pay</vt:lpstr>
      <vt:lpstr>Competence of female Engineers often questioned without basis</vt:lpstr>
      <vt:lpstr>Social Upbringing and Real-World Clash</vt:lpstr>
      <vt:lpstr>Exhibition of Patriarchy </vt:lpstr>
      <vt:lpstr>Assumptions on Women’s choice &amp; careers. </vt:lpstr>
      <vt:lpstr>Gender Inequalities can also affect men</vt:lpstr>
      <vt:lpstr>GENDER BASED VIOLENCE IN ICT SECTOR: defined as any form of violence or abuse directed at someone because of that persons’ gender.  </vt:lpstr>
      <vt:lpstr>Types of GBV in the Workplace</vt:lpstr>
      <vt:lpstr>Sectoral Differences in Response</vt:lpstr>
      <vt:lpstr>Sense of Entitlement/ Age </vt:lpstr>
      <vt:lpstr>Sexual Harassment and Exploitation</vt:lpstr>
      <vt:lpstr>Sexual Harassment (II)</vt:lpstr>
      <vt:lpstr>Physical Violence</vt:lpstr>
      <vt:lpstr>Poor Protection of Employees</vt:lpstr>
      <vt:lpstr>Respect for Married Women</vt:lpstr>
      <vt:lpstr>Male Perspective on Dressing</vt:lpstr>
      <vt:lpstr>Technology-Facilitated Violence and Abuse (TFVA)</vt:lpstr>
      <vt:lpstr>Consequences of TFVA</vt:lpstr>
      <vt:lpstr>Consequences of TFVA</vt:lpstr>
      <vt:lpstr>Consequences of TFVA (II)</vt:lpstr>
      <vt:lpstr>KEY RECOMMENDATIONS</vt:lpstr>
      <vt:lpstr>KEY RECOMMENDATIONS (II)</vt:lpstr>
      <vt:lpstr>CONTD.</vt:lpstr>
      <vt:lpstr>From The VHOD Team.</vt:lpstr>
      <vt:lpstr>WHAT IS ALIGN?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Gender-based violence in male-dominated industries: Identifying and Responding to Challenges in the Information and Communications Technology Sector in Nigeria</dc:title>
  <dc:creator>Bahariye Abdulaziz</dc:creator>
  <cp:lastModifiedBy>Olusesan Makinde</cp:lastModifiedBy>
  <cp:revision>6</cp:revision>
  <dcterms:created xsi:type="dcterms:W3CDTF">2021-06-16T12:52:43Z</dcterms:created>
  <dcterms:modified xsi:type="dcterms:W3CDTF">2021-06-29T09:58:49Z</dcterms:modified>
</cp:coreProperties>
</file>